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59" r:id="rId2"/>
    <p:sldId id="295" r:id="rId3"/>
    <p:sldId id="257" r:id="rId4"/>
    <p:sldId id="258" r:id="rId5"/>
    <p:sldId id="292" r:id="rId6"/>
    <p:sldId id="293" r:id="rId7"/>
    <p:sldId id="294" r:id="rId8"/>
    <p:sldId id="296" r:id="rId9"/>
    <p:sldId id="297" r:id="rId10"/>
    <p:sldId id="298" r:id="rId11"/>
    <p:sldId id="299" r:id="rId12"/>
    <p:sldId id="263" r:id="rId13"/>
    <p:sldId id="284" r:id="rId14"/>
    <p:sldId id="286" r:id="rId15"/>
    <p:sldId id="287" r:id="rId16"/>
    <p:sldId id="288" r:id="rId17"/>
    <p:sldId id="285" r:id="rId18"/>
    <p:sldId id="289" r:id="rId19"/>
    <p:sldId id="290" r:id="rId20"/>
    <p:sldId id="282" r:id="rId21"/>
    <p:sldId id="291" r:id="rId22"/>
    <p:sldId id="283" r:id="rId23"/>
  </p:sldIdLst>
  <p:sldSz cx="18288000" cy="10287000"/>
  <p:notesSz cx="6858000" cy="9144000"/>
  <p:embeddedFontLst>
    <p:embeddedFont>
      <p:font typeface="Oswald Bold" panose="020B0604020202020204" charset="0"/>
      <p:regular r:id="rId25"/>
      <p:bold r:id="rId26"/>
    </p:embeddedFont>
    <p:embeddedFont>
      <p:font typeface="Lato Italics" panose="020B0604020202020204" charset="0"/>
      <p:regular r:id="rId27"/>
    </p:embeddedFont>
    <p:embeddedFont>
      <p:font typeface="Calibri" panose="020F0502020204030204" pitchFamily="34" charset="0"/>
      <p:regular r:id="rId28"/>
      <p:bold r:id="rId29"/>
      <p:italic r:id="rId30"/>
      <p:boldItalic r:id="rId31"/>
    </p:embeddedFont>
    <p:embeddedFont>
      <p:font typeface="Oswald" panose="020B0604020202020204" charset="0"/>
      <p:regular r:id="rId32"/>
      <p:bold r:id="rId33"/>
    </p:embeddedFont>
    <p:embeddedFont>
      <p:font typeface="Arial Black" panose="020B0A04020102020204" pitchFamily="34" charset="0"/>
      <p:bold r:id="rId34"/>
    </p:embeddedFont>
    <p:embeddedFont>
      <p:font typeface="Tahoma" panose="020B0604030504040204" pitchFamily="34" charset="0"/>
      <p:regular r:id="rId35"/>
      <p:bold r:id="rId36"/>
    </p:embeddedFont>
    <p:embeddedFont>
      <p:font typeface="Lato" panose="020B0604020202020204"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0"/>
    <a:srgbClr val="F7F6EC"/>
    <a:srgbClr val="996633"/>
    <a:srgbClr val="C29A74"/>
    <a:srgbClr val="DFCC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433C50-3AC6-452A-83EA-F0DD67AB844C}" v="2" dt="2020-06-07T15:11:24.2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53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Dân số</c:v>
                </c:pt>
              </c:strCache>
            </c:strRef>
          </c:tx>
          <c:spPr>
            <a:solidFill>
              <a:srgbClr val="FFFF00"/>
            </a:solidFill>
          </c:spPr>
          <c:dPt>
            <c:idx val="0"/>
            <c:bubble3D val="0"/>
            <c:spPr>
              <a:solidFill>
                <a:srgbClr val="FF0000"/>
              </a:solidFill>
              <a:ln w="19050">
                <a:solidFill>
                  <a:schemeClr val="lt1"/>
                </a:solidFill>
              </a:ln>
              <a:effectLst/>
            </c:spPr>
            <c:extLst xmlns:c16r2="http://schemas.microsoft.com/office/drawing/2015/06/chart">
              <c:ext xmlns:c16="http://schemas.microsoft.com/office/drawing/2014/chart" uri="{C3380CC4-5D6E-409C-BE32-E72D297353CC}">
                <c16:uniqueId val="{00000003-C1BE-4690-A5E9-CE5CC8A33D3C}"/>
              </c:ext>
            </c:extLst>
          </c:dPt>
          <c:dPt>
            <c:idx val="1"/>
            <c:bubble3D val="0"/>
            <c:spPr>
              <a:solidFill>
                <a:srgbClr val="FFFF00"/>
              </a:solidFill>
              <a:ln w="19050">
                <a:solidFill>
                  <a:schemeClr val="lt1"/>
                </a:solidFill>
              </a:ln>
              <a:effectLst/>
            </c:spPr>
            <c:extLst xmlns:c16r2="http://schemas.microsoft.com/office/drawing/2015/06/chart">
              <c:ext xmlns:c16="http://schemas.microsoft.com/office/drawing/2014/chart" uri="{C3380CC4-5D6E-409C-BE32-E72D297353CC}">
                <c16:uniqueId val="{00000002-C1BE-4690-A5E9-CE5CC8A33D3C}"/>
              </c:ext>
            </c:extLst>
          </c:dPt>
          <c:dPt>
            <c:idx val="2"/>
            <c:bubble3D val="0"/>
            <c:spPr>
              <a:solidFill>
                <a:srgbClr val="FFFF00"/>
              </a:solidFill>
              <a:ln w="19050">
                <a:solidFill>
                  <a:schemeClr val="lt1"/>
                </a:solidFill>
              </a:ln>
              <a:effectLst/>
            </c:spPr>
            <c:extLst xmlns:c16r2="http://schemas.microsoft.com/office/drawing/2015/06/chart">
              <c:ext xmlns:c16="http://schemas.microsoft.com/office/drawing/2014/chart" uri="{C3380CC4-5D6E-409C-BE32-E72D297353CC}">
                <c16:uniqueId val="{00000005-0F77-441B-ADEB-F45F44A469CB}"/>
              </c:ext>
            </c:extLst>
          </c:dPt>
          <c:dPt>
            <c:idx val="3"/>
            <c:bubble3D val="0"/>
            <c:spPr>
              <a:solidFill>
                <a:srgbClr val="FFFF00"/>
              </a:solidFill>
              <a:ln w="19050">
                <a:solidFill>
                  <a:schemeClr val="lt1"/>
                </a:solidFill>
              </a:ln>
              <a:effectLst/>
            </c:spPr>
            <c:extLst xmlns:c16r2="http://schemas.microsoft.com/office/drawing/2015/06/chart">
              <c:ext xmlns:c16="http://schemas.microsoft.com/office/drawing/2014/chart" uri="{C3380CC4-5D6E-409C-BE32-E72D297353CC}">
                <c16:uniqueId val="{00000007-0F77-441B-ADEB-F45F44A469CB}"/>
              </c:ext>
            </c:extLst>
          </c:dPt>
          <c:cat>
            <c:strRef>
              <c:f>Sheet1!$A$2:$A$5</c:f>
              <c:strCache>
                <c:ptCount val="2"/>
                <c:pt idx="0">
                  <c:v>Hoa Kiều</c:v>
                </c:pt>
                <c:pt idx="1">
                  <c:v>Việt Nam</c:v>
                </c:pt>
              </c:strCache>
            </c:strRef>
          </c:cat>
          <c:val>
            <c:numRef>
              <c:f>Sheet1!$B$2:$B$5</c:f>
              <c:numCache>
                <c:formatCode>0%</c:formatCode>
                <c:ptCount val="4"/>
                <c:pt idx="0">
                  <c:v>0.04</c:v>
                </c:pt>
                <c:pt idx="1">
                  <c:v>0.96</c:v>
                </c:pt>
              </c:numCache>
            </c:numRef>
          </c:val>
          <c:extLst xmlns:c16r2="http://schemas.microsoft.com/office/drawing/2015/06/chart">
            <c:ext xmlns:c16="http://schemas.microsoft.com/office/drawing/2014/chart" uri="{C3380CC4-5D6E-409C-BE32-E72D297353CC}">
              <c16:uniqueId val="{00000000-C1BE-4690-A5E9-CE5CC8A33D3C}"/>
            </c:ext>
          </c:extLst>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2"/>
        <c:delete val="1"/>
      </c:legendEntry>
      <c:legendEntry>
        <c:idx val="3"/>
        <c:delete val="1"/>
      </c:legendEntry>
      <c:layout>
        <c:manualLayout>
          <c:xMode val="edge"/>
          <c:yMode val="edge"/>
          <c:x val="0.37506176537715397"/>
          <c:y val="0.92437898617279257"/>
          <c:w val="0.25349951500627638"/>
          <c:h val="7.5621013827207387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Dân số</c:v>
                </c:pt>
              </c:strCache>
            </c:strRef>
          </c:tx>
          <c:spPr>
            <a:solidFill>
              <a:srgbClr val="FFFF00"/>
            </a:solidFill>
          </c:spPr>
          <c:dPt>
            <c:idx val="0"/>
            <c:bubble3D val="0"/>
            <c:spPr>
              <a:solidFill>
                <a:srgbClr val="FF0000"/>
              </a:solidFill>
              <a:ln w="19050">
                <a:solidFill>
                  <a:schemeClr val="lt1"/>
                </a:solidFill>
              </a:ln>
              <a:effectLst/>
            </c:spPr>
            <c:extLst xmlns:c16r2="http://schemas.microsoft.com/office/drawing/2015/06/chart">
              <c:ext xmlns:c16="http://schemas.microsoft.com/office/drawing/2014/chart" uri="{C3380CC4-5D6E-409C-BE32-E72D297353CC}">
                <c16:uniqueId val="{00000003-C1BE-4690-A5E9-CE5CC8A33D3C}"/>
              </c:ext>
            </c:extLst>
          </c:dPt>
          <c:dPt>
            <c:idx val="1"/>
            <c:bubble3D val="0"/>
            <c:spPr>
              <a:solidFill>
                <a:srgbClr val="FFFF00"/>
              </a:solidFill>
              <a:ln w="19050">
                <a:solidFill>
                  <a:schemeClr val="lt1"/>
                </a:solidFill>
              </a:ln>
              <a:effectLst/>
            </c:spPr>
            <c:extLst xmlns:c16r2="http://schemas.microsoft.com/office/drawing/2015/06/chart">
              <c:ext xmlns:c16="http://schemas.microsoft.com/office/drawing/2014/chart" uri="{C3380CC4-5D6E-409C-BE32-E72D297353CC}">
                <c16:uniqueId val="{00000002-C1BE-4690-A5E9-CE5CC8A33D3C}"/>
              </c:ext>
            </c:extLst>
          </c:dPt>
          <c:dPt>
            <c:idx val="2"/>
            <c:bubble3D val="0"/>
            <c:spPr>
              <a:solidFill>
                <a:srgbClr val="FFFF00"/>
              </a:solidFill>
              <a:ln w="19050">
                <a:solidFill>
                  <a:schemeClr val="lt1"/>
                </a:solidFill>
              </a:ln>
              <a:effectLst/>
            </c:spPr>
            <c:extLst xmlns:c16r2="http://schemas.microsoft.com/office/drawing/2015/06/chart">
              <c:ext xmlns:c16="http://schemas.microsoft.com/office/drawing/2014/chart" uri="{C3380CC4-5D6E-409C-BE32-E72D297353CC}">
                <c16:uniqueId val="{00000005-D778-409E-877D-6981602583F8}"/>
              </c:ext>
            </c:extLst>
          </c:dPt>
          <c:dPt>
            <c:idx val="3"/>
            <c:bubble3D val="0"/>
            <c:spPr>
              <a:solidFill>
                <a:srgbClr val="FFFF00"/>
              </a:solidFill>
              <a:ln w="19050">
                <a:solidFill>
                  <a:schemeClr val="lt1"/>
                </a:solidFill>
              </a:ln>
              <a:effectLst/>
            </c:spPr>
            <c:extLst xmlns:c16r2="http://schemas.microsoft.com/office/drawing/2015/06/chart">
              <c:ext xmlns:c16="http://schemas.microsoft.com/office/drawing/2014/chart" uri="{C3380CC4-5D6E-409C-BE32-E72D297353CC}">
                <c16:uniqueId val="{00000007-D778-409E-877D-6981602583F8}"/>
              </c:ext>
            </c:extLst>
          </c:dPt>
          <c:cat>
            <c:strRef>
              <c:f>Sheet1!$A$2:$A$5</c:f>
              <c:strCache>
                <c:ptCount val="2"/>
                <c:pt idx="0">
                  <c:v>Hoa Kiều</c:v>
                </c:pt>
                <c:pt idx="1">
                  <c:v>Việt Nam</c:v>
                </c:pt>
              </c:strCache>
            </c:strRef>
          </c:cat>
          <c:val>
            <c:numRef>
              <c:f>Sheet1!$B$2:$B$5</c:f>
              <c:numCache>
                <c:formatCode>0%</c:formatCode>
                <c:ptCount val="4"/>
                <c:pt idx="0">
                  <c:v>900000</c:v>
                </c:pt>
                <c:pt idx="1">
                  <c:v>66500000</c:v>
                </c:pt>
              </c:numCache>
            </c:numRef>
          </c:val>
          <c:extLst xmlns:c16r2="http://schemas.microsoft.com/office/drawing/2015/06/chart">
            <c:ext xmlns:c16="http://schemas.microsoft.com/office/drawing/2014/chart" uri="{C3380CC4-5D6E-409C-BE32-E72D297353CC}">
              <c16:uniqueId val="{00000000-C1BE-4690-A5E9-CE5CC8A33D3C}"/>
            </c:ext>
          </c:extLst>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2"/>
        <c:delete val="1"/>
      </c:legendEntry>
      <c:legendEntry>
        <c:idx val="3"/>
        <c:delete val="1"/>
      </c:legendEntry>
      <c:layout>
        <c:manualLayout>
          <c:xMode val="edge"/>
          <c:yMode val="edge"/>
          <c:x val="0.37506176537715397"/>
          <c:y val="0.92437898617279257"/>
          <c:w val="0.25349951500627638"/>
          <c:h val="7.5621013827207387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0.41848</cdr:x>
      <cdr:y>0.56452</cdr:y>
    </cdr:from>
    <cdr:to>
      <cdr:x>0.58152</cdr:x>
      <cdr:y>0.77419</cdr:y>
    </cdr:to>
    <cdr:sp macro="" textlink="">
      <cdr:nvSpPr>
        <cdr:cNvPr id="2" name="Star: 5 Points 1">
          <a:extLst xmlns:a="http://schemas.openxmlformats.org/drawingml/2006/main">
            <a:ext uri="{FF2B5EF4-FFF2-40B4-BE49-F238E27FC236}">
              <a16:creationId xmlns:a16="http://schemas.microsoft.com/office/drawing/2014/main" xmlns="" id="{381F440E-ABD5-4A5E-A985-690B6F72CF26}"/>
            </a:ext>
          </a:extLst>
        </cdr:cNvPr>
        <cdr:cNvSpPr/>
      </cdr:nvSpPr>
      <cdr:spPr>
        <a:xfrm xmlns:a="http://schemas.openxmlformats.org/drawingml/2006/main">
          <a:off x="2933700" y="2667000"/>
          <a:ext cx="1143000" cy="990600"/>
        </a:xfrm>
        <a:prstGeom xmlns:a="http://schemas.openxmlformats.org/drawingml/2006/main" prst="star5">
          <a:avLst/>
        </a:prstGeom>
        <a:solidFill xmlns:a="http://schemas.openxmlformats.org/drawingml/2006/main">
          <a:srgbClr val="FF0000"/>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userShapes>
</file>

<file path=ppt/drawings/drawing2.xml><?xml version="1.0" encoding="utf-8"?>
<c:userShapes xmlns:c="http://schemas.openxmlformats.org/drawingml/2006/chart">
  <cdr:relSizeAnchor xmlns:cdr="http://schemas.openxmlformats.org/drawingml/2006/chartDrawing">
    <cdr:from>
      <cdr:x>0.41848</cdr:x>
      <cdr:y>0.56452</cdr:y>
    </cdr:from>
    <cdr:to>
      <cdr:x>0.58152</cdr:x>
      <cdr:y>0.77419</cdr:y>
    </cdr:to>
    <cdr:sp macro="" textlink="">
      <cdr:nvSpPr>
        <cdr:cNvPr id="2" name="Star: 5 Points 1">
          <a:extLst xmlns:a="http://schemas.openxmlformats.org/drawingml/2006/main">
            <a:ext uri="{FF2B5EF4-FFF2-40B4-BE49-F238E27FC236}">
              <a16:creationId xmlns:a16="http://schemas.microsoft.com/office/drawing/2014/main" xmlns="" id="{381F440E-ABD5-4A5E-A985-690B6F72CF26}"/>
            </a:ext>
          </a:extLst>
        </cdr:cNvPr>
        <cdr:cNvSpPr/>
      </cdr:nvSpPr>
      <cdr:spPr>
        <a:xfrm xmlns:a="http://schemas.openxmlformats.org/drawingml/2006/main">
          <a:off x="2933700" y="2667000"/>
          <a:ext cx="1143000" cy="990600"/>
        </a:xfrm>
        <a:prstGeom xmlns:a="http://schemas.openxmlformats.org/drawingml/2006/main" prst="star5">
          <a:avLst/>
        </a:prstGeom>
        <a:solidFill xmlns:a="http://schemas.openxmlformats.org/drawingml/2006/main">
          <a:srgbClr val="FF0000"/>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userShape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jpg>
</file>

<file path=ppt/media/image18.jpg>
</file>

<file path=ppt/media/image19.jpg>
</file>

<file path=ppt/media/image2.png>
</file>

<file path=ppt/media/image20.jpg>
</file>

<file path=ppt/media/image21.jpg>
</file>

<file path=ppt/media/image22.jpg>
</file>

<file path=ppt/media/image23.png>
</file>

<file path=ppt/media/image24.pn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D07437-09D7-4E6D-A528-64EA1B1887BE}" type="datetimeFigureOut">
              <a:rPr lang="en-US" smtClean="0"/>
              <a:t>6/9/2020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8A8C6E-5150-4129-B5FC-928AAC85FE86}" type="slidenum">
              <a:rPr lang="en-US" smtClean="0"/>
              <a:t>‹#›</a:t>
            </a:fld>
            <a:endParaRPr lang="en-US"/>
          </a:p>
        </p:txBody>
      </p:sp>
    </p:spTree>
    <p:extLst>
      <p:ext uri="{BB962C8B-B14F-4D97-AF65-F5344CB8AC3E}">
        <p14:creationId xmlns:p14="http://schemas.microsoft.com/office/powerpoint/2010/main" val="1146750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B5C21A4-7104-4872-93BC-C84D52F12A4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83020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28A8C6E-5150-4129-B5FC-928AAC85FE86}" type="slidenum">
              <a:rPr lang="en-US" smtClean="0"/>
              <a:t>21</a:t>
            </a:fld>
            <a:endParaRPr lang="en-US"/>
          </a:p>
        </p:txBody>
      </p:sp>
    </p:spTree>
    <p:extLst>
      <p:ext uri="{BB962C8B-B14F-4D97-AF65-F5344CB8AC3E}">
        <p14:creationId xmlns:p14="http://schemas.microsoft.com/office/powerpoint/2010/main" val="6466005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6/9/2020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Th&#259;m%20ASEAN.pptx" TargetMode="External"/><Relationship Id="rId2" Type="http://schemas.openxmlformats.org/officeDocument/2006/relationships/hyperlink" Target="China%20and%20Japan.pptx" TargetMode="External"/><Relationship Id="rId1" Type="http://schemas.openxmlformats.org/officeDocument/2006/relationships/slideLayout" Target="../slideLayouts/slideLayout7.xml"/><Relationship Id="rId5" Type="http://schemas.openxmlformats.org/officeDocument/2006/relationships/hyperlink" Target="China%20and%20US.pptx" TargetMode="External"/><Relationship Id="rId4" Type="http://schemas.openxmlformats.org/officeDocument/2006/relationships/hyperlink" Target="China%20and%20VietNam.pptx"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7.jpg"/></Relationships>
</file>

<file path=ppt/slides/_rels/slide1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chart" Target="../charts/char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rcRect/>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rot="-5400000">
            <a:off x="-1443289" y="5731960"/>
            <a:ext cx="6469749" cy="582930"/>
          </a:xfrm>
          <a:prstGeom prst="rect">
            <a:avLst/>
          </a:prstGeom>
        </p:spPr>
        <p:txBody>
          <a:bodyPr lIns="0" tIns="0" rIns="0" bIns="0" rtlCol="0" anchor="t">
            <a:spAutoFit/>
          </a:bodyPr>
          <a:lstStyle/>
          <a:p>
            <a:pPr>
              <a:lnSpc>
                <a:spcPts val="4680"/>
              </a:lnSpc>
            </a:pPr>
            <a:r>
              <a:rPr lang="en-US" sz="3600" spc="288">
                <a:solidFill>
                  <a:srgbClr val="FBFDF4"/>
                </a:solidFill>
                <a:latin typeface="Oswald"/>
              </a:rPr>
              <a:t>LUÔN NHỚ RẰNG</a:t>
            </a:r>
          </a:p>
        </p:txBody>
      </p:sp>
      <p:grpSp>
        <p:nvGrpSpPr>
          <p:cNvPr id="3" name="Group 3"/>
          <p:cNvGrpSpPr/>
          <p:nvPr/>
        </p:nvGrpSpPr>
        <p:grpSpPr>
          <a:xfrm>
            <a:off x="5047012" y="3240808"/>
            <a:ext cx="11679867" cy="3805384"/>
            <a:chOff x="0" y="0"/>
            <a:chExt cx="15573156" cy="5073846"/>
          </a:xfrm>
        </p:grpSpPr>
        <p:sp>
          <p:nvSpPr>
            <p:cNvPr id="4" name="TextBox 4"/>
            <p:cNvSpPr txBox="1"/>
            <p:nvPr/>
          </p:nvSpPr>
          <p:spPr>
            <a:xfrm>
              <a:off x="0" y="-95250"/>
              <a:ext cx="15573156" cy="2876550"/>
            </a:xfrm>
            <a:prstGeom prst="rect">
              <a:avLst/>
            </a:prstGeom>
          </p:spPr>
          <p:txBody>
            <a:bodyPr lIns="0" tIns="0" rIns="0" bIns="0" rtlCol="0" anchor="t">
              <a:spAutoFit/>
            </a:bodyPr>
            <a:lstStyle/>
            <a:p>
              <a:pPr>
                <a:lnSpc>
                  <a:spcPts val="8775"/>
                </a:lnSpc>
              </a:pPr>
              <a:r>
                <a:rPr lang="en-US" sz="6500" spc="195">
                  <a:solidFill>
                    <a:srgbClr val="FBFDF4"/>
                  </a:solidFill>
                  <a:latin typeface="Oswald"/>
                </a:rPr>
                <a:t>If you don't know history,</a:t>
              </a:r>
            </a:p>
            <a:p>
              <a:pPr>
                <a:lnSpc>
                  <a:spcPts val="8775"/>
                </a:lnSpc>
              </a:pPr>
              <a:r>
                <a:rPr lang="en-US" sz="6500" spc="195">
                  <a:solidFill>
                    <a:srgbClr val="FBFDF4"/>
                  </a:solidFill>
                  <a:latin typeface="Oswald"/>
                </a:rPr>
                <a:t>then you don't know anything.</a:t>
              </a:r>
            </a:p>
          </p:txBody>
        </p:sp>
        <p:sp>
          <p:nvSpPr>
            <p:cNvPr id="5" name="AutoShape 5"/>
            <p:cNvSpPr/>
            <p:nvPr/>
          </p:nvSpPr>
          <p:spPr>
            <a:xfrm>
              <a:off x="0" y="3608560"/>
              <a:ext cx="8811995" cy="1465286"/>
            </a:xfrm>
            <a:prstGeom prst="rect">
              <a:avLst/>
            </a:prstGeom>
            <a:solidFill>
              <a:srgbClr val="FBFDF4"/>
            </a:solidFill>
          </p:spPr>
        </p:sp>
        <p:sp>
          <p:nvSpPr>
            <p:cNvPr id="6" name="TextBox 6"/>
            <p:cNvSpPr txBox="1"/>
            <p:nvPr/>
          </p:nvSpPr>
          <p:spPr>
            <a:xfrm>
              <a:off x="460455" y="3978618"/>
              <a:ext cx="7891084" cy="696595"/>
            </a:xfrm>
            <a:prstGeom prst="rect">
              <a:avLst/>
            </a:prstGeom>
          </p:spPr>
          <p:txBody>
            <a:bodyPr lIns="0" tIns="0" rIns="0" bIns="0" rtlCol="0" anchor="t">
              <a:spAutoFit/>
            </a:bodyPr>
            <a:lstStyle/>
            <a:p>
              <a:pPr>
                <a:lnSpc>
                  <a:spcPts val="4290"/>
                </a:lnSpc>
              </a:pPr>
              <a:r>
                <a:rPr lang="en-US" sz="3300" spc="264">
                  <a:solidFill>
                    <a:srgbClr val="C29A74"/>
                  </a:solidFill>
                  <a:latin typeface="Lato Italics"/>
                </a:rPr>
                <a:t>Michael Crichton</a:t>
              </a:r>
            </a:p>
          </p:txBody>
        </p:sp>
      </p:grpSp>
      <p:pic>
        <p:nvPicPr>
          <p:cNvPr id="7" name="Picture 7"/>
          <p:cNvPicPr>
            <a:picLocks noChangeAspect="1"/>
          </p:cNvPicPr>
          <p:nvPr/>
        </p:nvPicPr>
        <p:blipFill>
          <a:blip r:embed="rId3"/>
          <a:srcRect/>
          <a:stretch>
            <a:fillRect/>
          </a:stretch>
        </p:blipFill>
        <p:spPr>
          <a:xfrm>
            <a:off x="1351711" y="1028700"/>
            <a:ext cx="917850" cy="697566"/>
          </a:xfrm>
          <a:prstGeom prst="rect">
            <a:avLst/>
          </a:prstGeom>
        </p:spPr>
      </p:pic>
      <p:sp>
        <p:nvSpPr>
          <p:cNvPr id="8" name="AutoShape 8"/>
          <p:cNvSpPr/>
          <p:nvPr/>
        </p:nvSpPr>
        <p:spPr>
          <a:xfrm>
            <a:off x="3551262" y="1028700"/>
            <a:ext cx="48811" cy="8229600"/>
          </a:xfrm>
          <a:prstGeom prst="rect">
            <a:avLst/>
          </a:prstGeom>
          <a:solidFill>
            <a:srgbClr val="FBFDF4"/>
          </a:solidFill>
        </p:spPr>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7172" y="26294"/>
            <a:ext cx="18288000" cy="10287000"/>
          </a:xfrm>
          <a:custGeom>
            <a:avLst/>
            <a:gdLst/>
            <a:ahLst/>
            <a:cxnLst/>
            <a:rect l="l" t="t" r="r" b="b"/>
            <a:pathLst>
              <a:path w="10693400" h="6007734">
                <a:moveTo>
                  <a:pt x="10693399" y="6007607"/>
                </a:moveTo>
                <a:lnTo>
                  <a:pt x="10693399" y="0"/>
                </a:lnTo>
                <a:lnTo>
                  <a:pt x="0" y="0"/>
                </a:lnTo>
                <a:lnTo>
                  <a:pt x="0" y="6007607"/>
                </a:lnTo>
                <a:lnTo>
                  <a:pt x="10693399" y="6007607"/>
                </a:lnTo>
                <a:close/>
              </a:path>
            </a:pathLst>
          </a:custGeom>
          <a:solidFill>
            <a:srgbClr val="C29973"/>
          </a:solidFill>
        </p:spPr>
        <p:txBody>
          <a:bodyPr wrap="square" lIns="0" tIns="0" rIns="0" bIns="0" rtlCol="0"/>
          <a:lstStyle/>
          <a:p>
            <a:endParaRPr sz="2450">
              <a:latin typeface="Oswald" panose="020B0604020202020204" charset="0"/>
            </a:endParaRPr>
          </a:p>
        </p:txBody>
      </p:sp>
      <p:sp>
        <p:nvSpPr>
          <p:cNvPr id="5" name="object 5"/>
          <p:cNvSpPr/>
          <p:nvPr/>
        </p:nvSpPr>
        <p:spPr>
          <a:xfrm>
            <a:off x="2743200" y="647700"/>
            <a:ext cx="15544800" cy="1609857"/>
          </a:xfrm>
          <a:custGeom>
            <a:avLst/>
            <a:gdLst/>
            <a:ahLst/>
            <a:cxnLst/>
            <a:rect l="l" t="t" r="r" b="b"/>
            <a:pathLst>
              <a:path w="10092055" h="785495">
                <a:moveTo>
                  <a:pt x="0" y="0"/>
                </a:moveTo>
                <a:lnTo>
                  <a:pt x="0" y="785296"/>
                </a:lnTo>
                <a:lnTo>
                  <a:pt x="10091895" y="785296"/>
                </a:lnTo>
                <a:lnTo>
                  <a:pt x="10091895" y="0"/>
                </a:lnTo>
                <a:lnTo>
                  <a:pt x="0" y="0"/>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7" name="object 7"/>
          <p:cNvSpPr txBox="1">
            <a:spLocks noGrp="1"/>
          </p:cNvSpPr>
          <p:nvPr>
            <p:ph type="title"/>
          </p:nvPr>
        </p:nvSpPr>
        <p:spPr>
          <a:xfrm>
            <a:off x="3048000" y="1008084"/>
            <a:ext cx="13536055" cy="780321"/>
          </a:xfrm>
          <a:prstGeom prst="rect">
            <a:avLst/>
          </a:prstGeom>
        </p:spPr>
        <p:txBody>
          <a:bodyPr vert="horz" wrap="square" lIns="0" tIns="16425" rIns="0" bIns="0" rtlCol="0" anchor="ctr">
            <a:spAutoFit/>
          </a:bodyPr>
          <a:lstStyle/>
          <a:p>
            <a:pPr marL="17289" marR="6915" algn="l">
              <a:lnSpc>
                <a:spcPct val="112799"/>
              </a:lnSpc>
              <a:spcBef>
                <a:spcPts val="129"/>
              </a:spcBef>
            </a:pPr>
            <a:r>
              <a:rPr lang="en-US" sz="4765" dirty="0" smtClean="0">
                <a:latin typeface="Oswald" panose="020B0604020202020204" charset="0"/>
                <a:cs typeface="Arial Black"/>
              </a:rPr>
              <a:t>PHẦN 2: GIỚI THIỆU SƠ LƯỢC VỀ ĐẶNG TIỂU BÌNH</a:t>
            </a:r>
            <a:endParaRPr sz="4765" dirty="0">
              <a:latin typeface="Oswald" panose="020B0604020202020204" charset="0"/>
              <a:cs typeface="Arial Black"/>
            </a:endParaRPr>
          </a:p>
        </p:txBody>
      </p:sp>
      <p:sp>
        <p:nvSpPr>
          <p:cNvPr id="8" name="object 8"/>
          <p:cNvSpPr/>
          <p:nvPr/>
        </p:nvSpPr>
        <p:spPr>
          <a:xfrm>
            <a:off x="815594" y="806342"/>
            <a:ext cx="1265064" cy="991819"/>
          </a:xfrm>
          <a:custGeom>
            <a:avLst/>
            <a:gdLst/>
            <a:ahLst/>
            <a:cxnLst/>
            <a:rect l="l" t="t" r="r" b="b"/>
            <a:pathLst>
              <a:path w="669925" h="556260">
                <a:moveTo>
                  <a:pt x="309194" y="154203"/>
                </a:moveTo>
                <a:lnTo>
                  <a:pt x="301307" y="105473"/>
                </a:lnTo>
                <a:lnTo>
                  <a:pt x="279361" y="63144"/>
                </a:lnTo>
                <a:lnTo>
                  <a:pt x="277253" y="61048"/>
                </a:lnTo>
                <a:lnTo>
                  <a:pt x="277253" y="130454"/>
                </a:lnTo>
                <a:lnTo>
                  <a:pt x="273939" y="146888"/>
                </a:lnTo>
                <a:lnTo>
                  <a:pt x="264871" y="160312"/>
                </a:lnTo>
                <a:lnTo>
                  <a:pt x="251421" y="169354"/>
                </a:lnTo>
                <a:lnTo>
                  <a:pt x="234937" y="172681"/>
                </a:lnTo>
                <a:lnTo>
                  <a:pt x="218440" y="169354"/>
                </a:lnTo>
                <a:lnTo>
                  <a:pt x="204990" y="160312"/>
                </a:lnTo>
                <a:lnTo>
                  <a:pt x="195922" y="146888"/>
                </a:lnTo>
                <a:lnTo>
                  <a:pt x="192608" y="130454"/>
                </a:lnTo>
                <a:lnTo>
                  <a:pt x="195922" y="114007"/>
                </a:lnTo>
                <a:lnTo>
                  <a:pt x="196926" y="112534"/>
                </a:lnTo>
                <a:lnTo>
                  <a:pt x="204990" y="100596"/>
                </a:lnTo>
                <a:lnTo>
                  <a:pt x="218440" y="91554"/>
                </a:lnTo>
                <a:lnTo>
                  <a:pt x="234937" y="88239"/>
                </a:lnTo>
                <a:lnTo>
                  <a:pt x="251358" y="91554"/>
                </a:lnTo>
                <a:lnTo>
                  <a:pt x="264820" y="100596"/>
                </a:lnTo>
                <a:lnTo>
                  <a:pt x="273913" y="114007"/>
                </a:lnTo>
                <a:lnTo>
                  <a:pt x="277253" y="130454"/>
                </a:lnTo>
                <a:lnTo>
                  <a:pt x="277253" y="61048"/>
                </a:lnTo>
                <a:lnTo>
                  <a:pt x="245884" y="29756"/>
                </a:lnTo>
                <a:lnTo>
                  <a:pt x="203441" y="7861"/>
                </a:lnTo>
                <a:lnTo>
                  <a:pt x="196926" y="6819"/>
                </a:lnTo>
                <a:lnTo>
                  <a:pt x="196926" y="69608"/>
                </a:lnTo>
                <a:lnTo>
                  <a:pt x="193598" y="86042"/>
                </a:lnTo>
                <a:lnTo>
                  <a:pt x="184531" y="99479"/>
                </a:lnTo>
                <a:lnTo>
                  <a:pt x="171069" y="108534"/>
                </a:lnTo>
                <a:lnTo>
                  <a:pt x="154584" y="111861"/>
                </a:lnTo>
                <a:lnTo>
                  <a:pt x="138099" y="108534"/>
                </a:lnTo>
                <a:lnTo>
                  <a:pt x="124650" y="99479"/>
                </a:lnTo>
                <a:lnTo>
                  <a:pt x="116586" y="87541"/>
                </a:lnTo>
                <a:lnTo>
                  <a:pt x="116586" y="130454"/>
                </a:lnTo>
                <a:lnTo>
                  <a:pt x="113258" y="146888"/>
                </a:lnTo>
                <a:lnTo>
                  <a:pt x="104190" y="160312"/>
                </a:lnTo>
                <a:lnTo>
                  <a:pt x="90728" y="169354"/>
                </a:lnTo>
                <a:lnTo>
                  <a:pt x="74256" y="172681"/>
                </a:lnTo>
                <a:lnTo>
                  <a:pt x="57772" y="169354"/>
                </a:lnTo>
                <a:lnTo>
                  <a:pt x="44310" y="160312"/>
                </a:lnTo>
                <a:lnTo>
                  <a:pt x="35229" y="146888"/>
                </a:lnTo>
                <a:lnTo>
                  <a:pt x="31915" y="130454"/>
                </a:lnTo>
                <a:lnTo>
                  <a:pt x="35229" y="114007"/>
                </a:lnTo>
                <a:lnTo>
                  <a:pt x="44310" y="100596"/>
                </a:lnTo>
                <a:lnTo>
                  <a:pt x="57772" y="91554"/>
                </a:lnTo>
                <a:lnTo>
                  <a:pt x="74256" y="88239"/>
                </a:lnTo>
                <a:lnTo>
                  <a:pt x="90728" y="91554"/>
                </a:lnTo>
                <a:lnTo>
                  <a:pt x="104190" y="100596"/>
                </a:lnTo>
                <a:lnTo>
                  <a:pt x="112255" y="112522"/>
                </a:lnTo>
                <a:lnTo>
                  <a:pt x="113258" y="114007"/>
                </a:lnTo>
                <a:lnTo>
                  <a:pt x="116586" y="130454"/>
                </a:lnTo>
                <a:lnTo>
                  <a:pt x="116586" y="87541"/>
                </a:lnTo>
                <a:lnTo>
                  <a:pt x="115582" y="86042"/>
                </a:lnTo>
                <a:lnTo>
                  <a:pt x="112255" y="69608"/>
                </a:lnTo>
                <a:lnTo>
                  <a:pt x="115582" y="53162"/>
                </a:lnTo>
                <a:lnTo>
                  <a:pt x="124650" y="39738"/>
                </a:lnTo>
                <a:lnTo>
                  <a:pt x="138099" y="30695"/>
                </a:lnTo>
                <a:lnTo>
                  <a:pt x="154584" y="27381"/>
                </a:lnTo>
                <a:lnTo>
                  <a:pt x="171069" y="30695"/>
                </a:lnTo>
                <a:lnTo>
                  <a:pt x="184531" y="39738"/>
                </a:lnTo>
                <a:lnTo>
                  <a:pt x="193598" y="53162"/>
                </a:lnTo>
                <a:lnTo>
                  <a:pt x="196926" y="69608"/>
                </a:lnTo>
                <a:lnTo>
                  <a:pt x="196926" y="6819"/>
                </a:lnTo>
                <a:lnTo>
                  <a:pt x="154584" y="0"/>
                </a:lnTo>
                <a:lnTo>
                  <a:pt x="105727" y="7861"/>
                </a:lnTo>
                <a:lnTo>
                  <a:pt x="63296" y="29756"/>
                </a:lnTo>
                <a:lnTo>
                  <a:pt x="29832" y="63144"/>
                </a:lnTo>
                <a:lnTo>
                  <a:pt x="7886" y="105473"/>
                </a:lnTo>
                <a:lnTo>
                  <a:pt x="0" y="154203"/>
                </a:lnTo>
                <a:lnTo>
                  <a:pt x="6985" y="200101"/>
                </a:lnTo>
                <a:lnTo>
                  <a:pt x="26504" y="240512"/>
                </a:lnTo>
                <a:lnTo>
                  <a:pt x="31915" y="246430"/>
                </a:lnTo>
                <a:lnTo>
                  <a:pt x="56438" y="273304"/>
                </a:lnTo>
                <a:lnTo>
                  <a:pt x="61264" y="276212"/>
                </a:lnTo>
                <a:lnTo>
                  <a:pt x="94678" y="296367"/>
                </a:lnTo>
                <a:lnTo>
                  <a:pt x="94678" y="263334"/>
                </a:lnTo>
                <a:lnTo>
                  <a:pt x="81407" y="258000"/>
                </a:lnTo>
                <a:lnTo>
                  <a:pt x="70815" y="248742"/>
                </a:lnTo>
                <a:lnTo>
                  <a:pt x="63804" y="236448"/>
                </a:lnTo>
                <a:lnTo>
                  <a:pt x="61264" y="222046"/>
                </a:lnTo>
                <a:lnTo>
                  <a:pt x="64592" y="205600"/>
                </a:lnTo>
                <a:lnTo>
                  <a:pt x="73660" y="192176"/>
                </a:lnTo>
                <a:lnTo>
                  <a:pt x="87122" y="183134"/>
                </a:lnTo>
                <a:lnTo>
                  <a:pt x="103619" y="179819"/>
                </a:lnTo>
                <a:lnTo>
                  <a:pt x="116586" y="182422"/>
                </a:lnTo>
                <a:lnTo>
                  <a:pt x="120091" y="183134"/>
                </a:lnTo>
                <a:lnTo>
                  <a:pt x="133540" y="192176"/>
                </a:lnTo>
                <a:lnTo>
                  <a:pt x="142608" y="205600"/>
                </a:lnTo>
                <a:lnTo>
                  <a:pt x="145935" y="222046"/>
                </a:lnTo>
                <a:lnTo>
                  <a:pt x="145313" y="229260"/>
                </a:lnTo>
                <a:lnTo>
                  <a:pt x="143535" y="236067"/>
                </a:lnTo>
                <a:lnTo>
                  <a:pt x="140690" y="242366"/>
                </a:lnTo>
                <a:lnTo>
                  <a:pt x="136880" y="248069"/>
                </a:lnTo>
                <a:lnTo>
                  <a:pt x="145935" y="248069"/>
                </a:lnTo>
                <a:lnTo>
                  <a:pt x="162293" y="248069"/>
                </a:lnTo>
                <a:lnTo>
                  <a:pt x="171373" y="248069"/>
                </a:lnTo>
                <a:lnTo>
                  <a:pt x="167563" y="242366"/>
                </a:lnTo>
                <a:lnTo>
                  <a:pt x="164706" y="236067"/>
                </a:lnTo>
                <a:lnTo>
                  <a:pt x="162915" y="229260"/>
                </a:lnTo>
                <a:lnTo>
                  <a:pt x="162293" y="222046"/>
                </a:lnTo>
                <a:lnTo>
                  <a:pt x="165620" y="205600"/>
                </a:lnTo>
                <a:lnTo>
                  <a:pt x="174688" y="192176"/>
                </a:lnTo>
                <a:lnTo>
                  <a:pt x="188150" y="183134"/>
                </a:lnTo>
                <a:lnTo>
                  <a:pt x="192608" y="182232"/>
                </a:lnTo>
                <a:lnTo>
                  <a:pt x="204647" y="179819"/>
                </a:lnTo>
                <a:lnTo>
                  <a:pt x="221119" y="183134"/>
                </a:lnTo>
                <a:lnTo>
                  <a:pt x="234581" y="192176"/>
                </a:lnTo>
                <a:lnTo>
                  <a:pt x="243649" y="205600"/>
                </a:lnTo>
                <a:lnTo>
                  <a:pt x="246976" y="222046"/>
                </a:lnTo>
                <a:lnTo>
                  <a:pt x="246354" y="229260"/>
                </a:lnTo>
                <a:lnTo>
                  <a:pt x="244563" y="236067"/>
                </a:lnTo>
                <a:lnTo>
                  <a:pt x="241719" y="242366"/>
                </a:lnTo>
                <a:lnTo>
                  <a:pt x="237921" y="248069"/>
                </a:lnTo>
                <a:lnTo>
                  <a:pt x="246976" y="248069"/>
                </a:lnTo>
                <a:lnTo>
                  <a:pt x="277139" y="248069"/>
                </a:lnTo>
                <a:lnTo>
                  <a:pt x="277253" y="247878"/>
                </a:lnTo>
                <a:lnTo>
                  <a:pt x="290588" y="227380"/>
                </a:lnTo>
                <a:lnTo>
                  <a:pt x="300672" y="204622"/>
                </a:lnTo>
                <a:lnTo>
                  <a:pt x="306997" y="180111"/>
                </a:lnTo>
                <a:lnTo>
                  <a:pt x="309194" y="154203"/>
                </a:lnTo>
                <a:close/>
              </a:path>
              <a:path w="669925" h="556260">
                <a:moveTo>
                  <a:pt x="627024" y="156908"/>
                </a:moveTo>
                <a:lnTo>
                  <a:pt x="619086" y="108051"/>
                </a:lnTo>
                <a:lnTo>
                  <a:pt x="597128" y="65684"/>
                </a:lnTo>
                <a:lnTo>
                  <a:pt x="594969" y="63538"/>
                </a:lnTo>
                <a:lnTo>
                  <a:pt x="594969" y="132892"/>
                </a:lnTo>
                <a:lnTo>
                  <a:pt x="591654" y="149313"/>
                </a:lnTo>
                <a:lnTo>
                  <a:pt x="582574" y="162737"/>
                </a:lnTo>
                <a:lnTo>
                  <a:pt x="569112" y="171792"/>
                </a:lnTo>
                <a:lnTo>
                  <a:pt x="552627" y="175120"/>
                </a:lnTo>
                <a:lnTo>
                  <a:pt x="536143" y="171792"/>
                </a:lnTo>
                <a:lnTo>
                  <a:pt x="522693" y="162737"/>
                </a:lnTo>
                <a:lnTo>
                  <a:pt x="513626" y="149313"/>
                </a:lnTo>
                <a:lnTo>
                  <a:pt x="510311" y="132892"/>
                </a:lnTo>
                <a:lnTo>
                  <a:pt x="513626" y="116433"/>
                </a:lnTo>
                <a:lnTo>
                  <a:pt x="514769" y="114744"/>
                </a:lnTo>
                <a:lnTo>
                  <a:pt x="522693" y="103009"/>
                </a:lnTo>
                <a:lnTo>
                  <a:pt x="536143" y="93954"/>
                </a:lnTo>
                <a:lnTo>
                  <a:pt x="552627" y="90652"/>
                </a:lnTo>
                <a:lnTo>
                  <a:pt x="569112" y="93954"/>
                </a:lnTo>
                <a:lnTo>
                  <a:pt x="582574" y="103009"/>
                </a:lnTo>
                <a:lnTo>
                  <a:pt x="591654" y="116433"/>
                </a:lnTo>
                <a:lnTo>
                  <a:pt x="594969" y="132892"/>
                </a:lnTo>
                <a:lnTo>
                  <a:pt x="594969" y="63538"/>
                </a:lnTo>
                <a:lnTo>
                  <a:pt x="563689" y="32296"/>
                </a:lnTo>
                <a:lnTo>
                  <a:pt x="521284" y="10426"/>
                </a:lnTo>
                <a:lnTo>
                  <a:pt x="514769" y="9385"/>
                </a:lnTo>
                <a:lnTo>
                  <a:pt x="514769" y="72174"/>
                </a:lnTo>
                <a:lnTo>
                  <a:pt x="511365" y="88607"/>
                </a:lnTo>
                <a:lnTo>
                  <a:pt x="502272" y="102031"/>
                </a:lnTo>
                <a:lnTo>
                  <a:pt x="488848" y="111074"/>
                </a:lnTo>
                <a:lnTo>
                  <a:pt x="472440" y="114401"/>
                </a:lnTo>
                <a:lnTo>
                  <a:pt x="455955" y="111074"/>
                </a:lnTo>
                <a:lnTo>
                  <a:pt x="442493" y="102031"/>
                </a:lnTo>
                <a:lnTo>
                  <a:pt x="434416" y="90081"/>
                </a:lnTo>
                <a:lnTo>
                  <a:pt x="434416" y="132892"/>
                </a:lnTo>
                <a:lnTo>
                  <a:pt x="431076" y="149313"/>
                </a:lnTo>
                <a:lnTo>
                  <a:pt x="421982" y="162737"/>
                </a:lnTo>
                <a:lnTo>
                  <a:pt x="408520" y="171792"/>
                </a:lnTo>
                <a:lnTo>
                  <a:pt x="392099" y="175120"/>
                </a:lnTo>
                <a:lnTo>
                  <a:pt x="375602" y="171792"/>
                </a:lnTo>
                <a:lnTo>
                  <a:pt x="362153" y="162737"/>
                </a:lnTo>
                <a:lnTo>
                  <a:pt x="353085" y="149313"/>
                </a:lnTo>
                <a:lnTo>
                  <a:pt x="349770" y="132892"/>
                </a:lnTo>
                <a:lnTo>
                  <a:pt x="353085" y="116433"/>
                </a:lnTo>
                <a:lnTo>
                  <a:pt x="362153" y="103009"/>
                </a:lnTo>
                <a:lnTo>
                  <a:pt x="375602" y="93954"/>
                </a:lnTo>
                <a:lnTo>
                  <a:pt x="392099" y="90652"/>
                </a:lnTo>
                <a:lnTo>
                  <a:pt x="408584" y="93954"/>
                </a:lnTo>
                <a:lnTo>
                  <a:pt x="422033" y="103009"/>
                </a:lnTo>
                <a:lnTo>
                  <a:pt x="430098" y="114947"/>
                </a:lnTo>
                <a:lnTo>
                  <a:pt x="431101" y="116433"/>
                </a:lnTo>
                <a:lnTo>
                  <a:pt x="434416" y="132892"/>
                </a:lnTo>
                <a:lnTo>
                  <a:pt x="434416" y="90081"/>
                </a:lnTo>
                <a:lnTo>
                  <a:pt x="433425" y="88607"/>
                </a:lnTo>
                <a:lnTo>
                  <a:pt x="430098" y="72174"/>
                </a:lnTo>
                <a:lnTo>
                  <a:pt x="433425" y="55727"/>
                </a:lnTo>
                <a:lnTo>
                  <a:pt x="442493" y="42316"/>
                </a:lnTo>
                <a:lnTo>
                  <a:pt x="455955" y="33274"/>
                </a:lnTo>
                <a:lnTo>
                  <a:pt x="472440" y="29959"/>
                </a:lnTo>
                <a:lnTo>
                  <a:pt x="488924" y="33274"/>
                </a:lnTo>
                <a:lnTo>
                  <a:pt x="502373" y="42316"/>
                </a:lnTo>
                <a:lnTo>
                  <a:pt x="511441" y="55727"/>
                </a:lnTo>
                <a:lnTo>
                  <a:pt x="514769" y="72174"/>
                </a:lnTo>
                <a:lnTo>
                  <a:pt x="514769" y="9385"/>
                </a:lnTo>
                <a:lnTo>
                  <a:pt x="472440" y="2578"/>
                </a:lnTo>
                <a:lnTo>
                  <a:pt x="423583" y="10439"/>
                </a:lnTo>
                <a:lnTo>
                  <a:pt x="381139" y="32334"/>
                </a:lnTo>
                <a:lnTo>
                  <a:pt x="347675" y="65709"/>
                </a:lnTo>
                <a:lnTo>
                  <a:pt x="325716" y="108038"/>
                </a:lnTo>
                <a:lnTo>
                  <a:pt x="317842" y="156756"/>
                </a:lnTo>
                <a:lnTo>
                  <a:pt x="319887" y="181889"/>
                </a:lnTo>
                <a:lnTo>
                  <a:pt x="325818" y="205714"/>
                </a:lnTo>
                <a:lnTo>
                  <a:pt x="335292" y="227926"/>
                </a:lnTo>
                <a:lnTo>
                  <a:pt x="348005" y="248221"/>
                </a:lnTo>
                <a:lnTo>
                  <a:pt x="349770" y="248221"/>
                </a:lnTo>
                <a:lnTo>
                  <a:pt x="379247" y="248221"/>
                </a:lnTo>
                <a:lnTo>
                  <a:pt x="386410" y="248221"/>
                </a:lnTo>
                <a:lnTo>
                  <a:pt x="381825" y="241490"/>
                </a:lnTo>
                <a:lnTo>
                  <a:pt x="379247" y="233400"/>
                </a:lnTo>
                <a:lnTo>
                  <a:pt x="379247" y="224599"/>
                </a:lnTo>
                <a:lnTo>
                  <a:pt x="382574" y="208165"/>
                </a:lnTo>
                <a:lnTo>
                  <a:pt x="391642" y="194754"/>
                </a:lnTo>
                <a:lnTo>
                  <a:pt x="405091" y="185712"/>
                </a:lnTo>
                <a:lnTo>
                  <a:pt x="421563" y="182397"/>
                </a:lnTo>
                <a:lnTo>
                  <a:pt x="434416" y="184975"/>
                </a:lnTo>
                <a:lnTo>
                  <a:pt x="438061" y="185712"/>
                </a:lnTo>
                <a:lnTo>
                  <a:pt x="451523" y="194754"/>
                </a:lnTo>
                <a:lnTo>
                  <a:pt x="460590" y="208165"/>
                </a:lnTo>
                <a:lnTo>
                  <a:pt x="463918" y="224599"/>
                </a:lnTo>
                <a:lnTo>
                  <a:pt x="463918" y="233400"/>
                </a:lnTo>
                <a:lnTo>
                  <a:pt x="461213" y="241490"/>
                </a:lnTo>
                <a:lnTo>
                  <a:pt x="456755" y="248221"/>
                </a:lnTo>
                <a:lnTo>
                  <a:pt x="463918" y="248221"/>
                </a:lnTo>
                <a:lnTo>
                  <a:pt x="480288" y="248221"/>
                </a:lnTo>
                <a:lnTo>
                  <a:pt x="487438" y="248221"/>
                </a:lnTo>
                <a:lnTo>
                  <a:pt x="482854" y="241490"/>
                </a:lnTo>
                <a:lnTo>
                  <a:pt x="480288" y="233400"/>
                </a:lnTo>
                <a:lnTo>
                  <a:pt x="480288" y="224599"/>
                </a:lnTo>
                <a:lnTo>
                  <a:pt x="506120" y="185712"/>
                </a:lnTo>
                <a:lnTo>
                  <a:pt x="522605" y="182397"/>
                </a:lnTo>
                <a:lnTo>
                  <a:pt x="539089" y="185712"/>
                </a:lnTo>
                <a:lnTo>
                  <a:pt x="552551" y="194754"/>
                </a:lnTo>
                <a:lnTo>
                  <a:pt x="561619" y="208165"/>
                </a:lnTo>
                <a:lnTo>
                  <a:pt x="564946" y="224599"/>
                </a:lnTo>
                <a:lnTo>
                  <a:pt x="561619" y="241046"/>
                </a:lnTo>
                <a:lnTo>
                  <a:pt x="552551" y="254469"/>
                </a:lnTo>
                <a:lnTo>
                  <a:pt x="539089" y="263512"/>
                </a:lnTo>
                <a:lnTo>
                  <a:pt x="522693" y="266814"/>
                </a:lnTo>
                <a:lnTo>
                  <a:pt x="515315" y="266839"/>
                </a:lnTo>
                <a:lnTo>
                  <a:pt x="508533" y="265074"/>
                </a:lnTo>
                <a:lnTo>
                  <a:pt x="502589" y="261848"/>
                </a:lnTo>
                <a:lnTo>
                  <a:pt x="502589" y="308114"/>
                </a:lnTo>
                <a:lnTo>
                  <a:pt x="542798" y="294233"/>
                </a:lnTo>
                <a:lnTo>
                  <a:pt x="577062" y="270433"/>
                </a:lnTo>
                <a:lnTo>
                  <a:pt x="603669" y="238467"/>
                </a:lnTo>
                <a:lnTo>
                  <a:pt x="620903" y="200037"/>
                </a:lnTo>
                <a:lnTo>
                  <a:pt x="627024" y="156908"/>
                </a:lnTo>
                <a:close/>
              </a:path>
              <a:path w="669925" h="556260">
                <a:moveTo>
                  <a:pt x="669493" y="290449"/>
                </a:moveTo>
                <a:lnTo>
                  <a:pt x="648119" y="298005"/>
                </a:lnTo>
                <a:lnTo>
                  <a:pt x="633387" y="303110"/>
                </a:lnTo>
                <a:lnTo>
                  <a:pt x="488810" y="354241"/>
                </a:lnTo>
                <a:lnTo>
                  <a:pt x="488810" y="261696"/>
                </a:lnTo>
                <a:lnTo>
                  <a:pt x="108343" y="261696"/>
                </a:lnTo>
                <a:lnTo>
                  <a:pt x="108343" y="555790"/>
                </a:lnTo>
                <a:lnTo>
                  <a:pt x="488810" y="555790"/>
                </a:lnTo>
                <a:lnTo>
                  <a:pt x="488810" y="479958"/>
                </a:lnTo>
                <a:lnTo>
                  <a:pt x="633387" y="530059"/>
                </a:lnTo>
                <a:lnTo>
                  <a:pt x="644931" y="534060"/>
                </a:lnTo>
                <a:lnTo>
                  <a:pt x="669493" y="542556"/>
                </a:lnTo>
                <a:lnTo>
                  <a:pt x="669493" y="290449"/>
                </a:lnTo>
                <a:close/>
              </a:path>
            </a:pathLst>
          </a:custGeom>
          <a:solidFill>
            <a:srgbClr val="FBFDF4"/>
          </a:solidFill>
        </p:spPr>
        <p:txBody>
          <a:bodyPr wrap="square" lIns="0" tIns="0" rIns="0" bIns="0" rtlCol="0"/>
          <a:lstStyle/>
          <a:p>
            <a:endParaRPr sz="2450">
              <a:latin typeface="Oswald" panose="020B0604020202020204" charset="0"/>
            </a:endParaRPr>
          </a:p>
        </p:txBody>
      </p:sp>
      <p:pic>
        <p:nvPicPr>
          <p:cNvPr id="1026" name="Picture 2" descr="Sự thật về việc Đặng Tiểu Bình đưa quân tiến đánh Việt Nam năm ..."/>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1967790" y="3285407"/>
            <a:ext cx="6337382" cy="5981332"/>
          </a:xfrm>
          <a:prstGeom prst="rect">
            <a:avLst/>
          </a:prstGeom>
          <a:noFill/>
          <a:extLst>
            <a:ext uri="{909E8E84-426E-40DD-AFC4-6F175D3DCCD1}">
              <a14:hiddenFill xmlns:a14="http://schemas.microsoft.com/office/drawing/2010/main">
                <a:solidFill>
                  <a:srgbClr val="FFFFFF"/>
                </a:solidFill>
              </a14:hiddenFill>
            </a:ext>
          </a:extLst>
        </p:spPr>
      </p:pic>
      <p:sp>
        <p:nvSpPr>
          <p:cNvPr id="10" name="object 5"/>
          <p:cNvSpPr/>
          <p:nvPr/>
        </p:nvSpPr>
        <p:spPr>
          <a:xfrm>
            <a:off x="11950617" y="9266739"/>
            <a:ext cx="6337383" cy="830162"/>
          </a:xfrm>
          <a:custGeom>
            <a:avLst/>
            <a:gdLst/>
            <a:ahLst/>
            <a:cxnLst/>
            <a:rect l="l" t="t" r="r" b="b"/>
            <a:pathLst>
              <a:path w="10092055" h="785495">
                <a:moveTo>
                  <a:pt x="0" y="0"/>
                </a:moveTo>
                <a:lnTo>
                  <a:pt x="0" y="785296"/>
                </a:lnTo>
                <a:lnTo>
                  <a:pt x="10091895" y="785296"/>
                </a:lnTo>
                <a:lnTo>
                  <a:pt x="10091895" y="0"/>
                </a:lnTo>
                <a:lnTo>
                  <a:pt x="0" y="0"/>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11" name="object 7"/>
          <p:cNvSpPr txBox="1">
            <a:spLocks/>
          </p:cNvSpPr>
          <p:nvPr/>
        </p:nvSpPr>
        <p:spPr>
          <a:xfrm>
            <a:off x="11950617" y="9384307"/>
            <a:ext cx="7113527" cy="538267"/>
          </a:xfrm>
          <a:prstGeom prst="rect">
            <a:avLst/>
          </a:prstGeom>
        </p:spPr>
        <p:txBody>
          <a:bodyPr vert="horz" wrap="square" lIns="0" tIns="16425" rIns="0" bIns="0" rtlCol="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17289" marR="6915">
              <a:lnSpc>
                <a:spcPct val="112799"/>
              </a:lnSpc>
              <a:spcBef>
                <a:spcPts val="129"/>
              </a:spcBef>
            </a:pPr>
            <a:r>
              <a:rPr lang="en-US" sz="3000" dirty="0" err="1" smtClean="0">
                <a:latin typeface="Oswald" panose="020B0604020202020204" charset="0"/>
                <a:cs typeface="Arial Black"/>
              </a:rPr>
              <a:t>Đặng</a:t>
            </a:r>
            <a:r>
              <a:rPr lang="en-US" sz="3000" dirty="0" smtClean="0">
                <a:latin typeface="Oswald" panose="020B0604020202020204" charset="0"/>
                <a:cs typeface="Arial Black"/>
              </a:rPr>
              <a:t> </a:t>
            </a:r>
            <a:r>
              <a:rPr lang="en-US" sz="3000" dirty="0" err="1" smtClean="0">
                <a:latin typeface="Oswald" panose="020B0604020202020204" charset="0"/>
                <a:cs typeface="Arial Black"/>
              </a:rPr>
              <a:t>Tiểu</a:t>
            </a:r>
            <a:r>
              <a:rPr lang="en-US" sz="3000" dirty="0" smtClean="0">
                <a:latin typeface="Oswald" panose="020B0604020202020204" charset="0"/>
                <a:cs typeface="Arial Black"/>
              </a:rPr>
              <a:t> </a:t>
            </a:r>
            <a:r>
              <a:rPr lang="en-US" sz="3000" dirty="0" err="1" smtClean="0">
                <a:latin typeface="Oswald" panose="020B0604020202020204" charset="0"/>
                <a:cs typeface="Arial Black"/>
              </a:rPr>
              <a:t>Bình</a:t>
            </a:r>
            <a:r>
              <a:rPr lang="en-US" sz="3000" dirty="0" smtClean="0">
                <a:latin typeface="Oswald" panose="020B0604020202020204" charset="0"/>
                <a:cs typeface="Arial Black"/>
              </a:rPr>
              <a:t> (1904-1997)</a:t>
            </a:r>
            <a:endParaRPr lang="vi-VN" sz="3000" dirty="0">
              <a:latin typeface="Oswald" panose="020B0604020202020204" charset="0"/>
              <a:cs typeface="Arial Black"/>
            </a:endParaRPr>
          </a:p>
        </p:txBody>
      </p:sp>
      <p:sp>
        <p:nvSpPr>
          <p:cNvPr id="12" name="object 5"/>
          <p:cNvSpPr/>
          <p:nvPr/>
        </p:nvSpPr>
        <p:spPr>
          <a:xfrm>
            <a:off x="-42849" y="3285407"/>
            <a:ext cx="12010639" cy="762000"/>
          </a:xfrm>
          <a:custGeom>
            <a:avLst/>
            <a:gdLst/>
            <a:ahLst/>
            <a:cxnLst/>
            <a:rect l="l" t="t" r="r" b="b"/>
            <a:pathLst>
              <a:path w="10092055" h="785495">
                <a:moveTo>
                  <a:pt x="0" y="0"/>
                </a:moveTo>
                <a:lnTo>
                  <a:pt x="0" y="785296"/>
                </a:lnTo>
                <a:lnTo>
                  <a:pt x="10091895" y="785296"/>
                </a:lnTo>
                <a:lnTo>
                  <a:pt x="10091895" y="0"/>
                </a:lnTo>
                <a:lnTo>
                  <a:pt x="0" y="0"/>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13" name="object 7"/>
          <p:cNvSpPr txBox="1">
            <a:spLocks/>
          </p:cNvSpPr>
          <p:nvPr/>
        </p:nvSpPr>
        <p:spPr>
          <a:xfrm>
            <a:off x="197090" y="3420488"/>
            <a:ext cx="14554201" cy="497871"/>
          </a:xfrm>
          <a:prstGeom prst="rect">
            <a:avLst/>
          </a:prstGeom>
        </p:spPr>
        <p:txBody>
          <a:bodyPr vert="horz" wrap="square" lIns="0" tIns="16425" rIns="0" bIns="0" rtlCol="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17289" marR="6915" algn="l">
              <a:lnSpc>
                <a:spcPct val="112799"/>
              </a:lnSpc>
              <a:spcBef>
                <a:spcPts val="129"/>
              </a:spcBef>
            </a:pPr>
            <a:r>
              <a:rPr lang="en-US" sz="3000" dirty="0" err="1" smtClean="0">
                <a:solidFill>
                  <a:srgbClr val="C29A74"/>
                </a:solidFill>
                <a:latin typeface="Oswald" panose="020B0604020202020204" charset="0"/>
              </a:rPr>
              <a:t>Là</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một</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nhà</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chính</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trị</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người</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Trung</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Quốc</a:t>
            </a:r>
            <a:endParaRPr lang="vi-VN" sz="3000" dirty="0">
              <a:solidFill>
                <a:srgbClr val="C29A74"/>
              </a:solidFill>
              <a:latin typeface="Oswald" panose="020B0604020202020204" charset="0"/>
              <a:cs typeface="Arial Black"/>
            </a:endParaRPr>
          </a:p>
        </p:txBody>
      </p:sp>
      <p:sp>
        <p:nvSpPr>
          <p:cNvPr id="16" name="object 5"/>
          <p:cNvSpPr/>
          <p:nvPr/>
        </p:nvSpPr>
        <p:spPr>
          <a:xfrm>
            <a:off x="-42849" y="4331183"/>
            <a:ext cx="12010639" cy="762000"/>
          </a:xfrm>
          <a:custGeom>
            <a:avLst/>
            <a:gdLst/>
            <a:ahLst/>
            <a:cxnLst/>
            <a:rect l="l" t="t" r="r" b="b"/>
            <a:pathLst>
              <a:path w="10092055" h="785495">
                <a:moveTo>
                  <a:pt x="0" y="0"/>
                </a:moveTo>
                <a:lnTo>
                  <a:pt x="0" y="785296"/>
                </a:lnTo>
                <a:lnTo>
                  <a:pt x="10091895" y="785296"/>
                </a:lnTo>
                <a:lnTo>
                  <a:pt x="10091895" y="0"/>
                </a:lnTo>
                <a:lnTo>
                  <a:pt x="0" y="0"/>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17" name="object 7"/>
          <p:cNvSpPr txBox="1">
            <a:spLocks/>
          </p:cNvSpPr>
          <p:nvPr/>
        </p:nvSpPr>
        <p:spPr>
          <a:xfrm>
            <a:off x="197090" y="4463745"/>
            <a:ext cx="14554201" cy="497871"/>
          </a:xfrm>
          <a:prstGeom prst="rect">
            <a:avLst/>
          </a:prstGeom>
        </p:spPr>
        <p:txBody>
          <a:bodyPr vert="horz" wrap="square" lIns="0" tIns="16425" rIns="0" bIns="0" rtlCol="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17289" marR="6915" algn="l">
              <a:lnSpc>
                <a:spcPct val="112799"/>
              </a:lnSpc>
              <a:spcBef>
                <a:spcPts val="129"/>
              </a:spcBef>
            </a:pPr>
            <a:r>
              <a:rPr lang="en-US" sz="3000" dirty="0" err="1">
                <a:solidFill>
                  <a:srgbClr val="C29A74"/>
                </a:solidFill>
                <a:latin typeface="Oswald" panose="020B0604020202020204" charset="0"/>
              </a:rPr>
              <a:t>L</a:t>
            </a:r>
            <a:r>
              <a:rPr lang="en-US" sz="3000" dirty="0" err="1" smtClean="0">
                <a:solidFill>
                  <a:srgbClr val="C29A74"/>
                </a:solidFill>
                <a:latin typeface="Oswald" panose="020B0604020202020204" charset="0"/>
              </a:rPr>
              <a:t>ãnh</a:t>
            </a:r>
            <a:r>
              <a:rPr lang="en-US" sz="3000" dirty="0" smtClean="0">
                <a:solidFill>
                  <a:srgbClr val="C29A74"/>
                </a:solidFill>
                <a:latin typeface="Oswald" panose="020B0604020202020204" charset="0"/>
              </a:rPr>
              <a:t> </a:t>
            </a:r>
            <a:r>
              <a:rPr lang="en-US" sz="3000" dirty="0" err="1">
                <a:solidFill>
                  <a:srgbClr val="C29A74"/>
                </a:solidFill>
                <a:latin typeface="Oswald" panose="020B0604020202020204" charset="0"/>
              </a:rPr>
              <a:t>đạo</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tối</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cao</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của</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Cộng</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hòa</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nhân</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dân</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Trung</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Hoa</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từ</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năm</a:t>
            </a:r>
            <a:r>
              <a:rPr lang="en-US" sz="3000" dirty="0">
                <a:solidFill>
                  <a:srgbClr val="C29A74"/>
                </a:solidFill>
                <a:latin typeface="Oswald" panose="020B0604020202020204" charset="0"/>
              </a:rPr>
              <a:t> 1978 </a:t>
            </a:r>
            <a:r>
              <a:rPr lang="en-US" sz="3000" dirty="0" err="1">
                <a:solidFill>
                  <a:srgbClr val="C29A74"/>
                </a:solidFill>
                <a:latin typeface="Oswald" panose="020B0604020202020204" charset="0"/>
              </a:rPr>
              <a:t>đến</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năm</a:t>
            </a:r>
            <a:r>
              <a:rPr lang="en-US" sz="3000" dirty="0">
                <a:solidFill>
                  <a:srgbClr val="C29A74"/>
                </a:solidFill>
                <a:latin typeface="Oswald" panose="020B0604020202020204" charset="0"/>
              </a:rPr>
              <a:t> 1992</a:t>
            </a:r>
            <a:endParaRPr lang="vi-VN" sz="3000" dirty="0">
              <a:solidFill>
                <a:srgbClr val="C29A74"/>
              </a:solidFill>
              <a:latin typeface="Oswald" panose="020B0604020202020204" charset="0"/>
              <a:cs typeface="Arial Black"/>
            </a:endParaRPr>
          </a:p>
        </p:txBody>
      </p:sp>
      <p:sp>
        <p:nvSpPr>
          <p:cNvPr id="18" name="object 5"/>
          <p:cNvSpPr/>
          <p:nvPr/>
        </p:nvSpPr>
        <p:spPr>
          <a:xfrm>
            <a:off x="-42849" y="5374440"/>
            <a:ext cx="11993466" cy="762000"/>
          </a:xfrm>
          <a:custGeom>
            <a:avLst/>
            <a:gdLst/>
            <a:ahLst/>
            <a:cxnLst/>
            <a:rect l="l" t="t" r="r" b="b"/>
            <a:pathLst>
              <a:path w="10092055" h="785495">
                <a:moveTo>
                  <a:pt x="0" y="0"/>
                </a:moveTo>
                <a:lnTo>
                  <a:pt x="0" y="785296"/>
                </a:lnTo>
                <a:lnTo>
                  <a:pt x="10091895" y="785296"/>
                </a:lnTo>
                <a:lnTo>
                  <a:pt x="10091895" y="0"/>
                </a:lnTo>
                <a:lnTo>
                  <a:pt x="0" y="0"/>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19" name="object 7"/>
          <p:cNvSpPr txBox="1">
            <a:spLocks/>
          </p:cNvSpPr>
          <p:nvPr/>
        </p:nvSpPr>
        <p:spPr>
          <a:xfrm>
            <a:off x="197090" y="5507002"/>
            <a:ext cx="14554201" cy="497871"/>
          </a:xfrm>
          <a:prstGeom prst="rect">
            <a:avLst/>
          </a:prstGeom>
        </p:spPr>
        <p:txBody>
          <a:bodyPr vert="horz" wrap="square" lIns="0" tIns="16425" rIns="0" bIns="0" rtlCol="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17289" marR="6915" algn="l">
              <a:lnSpc>
                <a:spcPct val="112799"/>
              </a:lnSpc>
              <a:spcBef>
                <a:spcPts val="129"/>
              </a:spcBef>
            </a:pPr>
            <a:r>
              <a:rPr lang="en-US" sz="3000" dirty="0" err="1" smtClean="0">
                <a:solidFill>
                  <a:srgbClr val="C29A74"/>
                </a:solidFill>
                <a:latin typeface="Oswald" panose="020B0604020202020204" charset="0"/>
              </a:rPr>
              <a:t>Nắm</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quyền</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lãnh</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đạo</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Trung</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Quốc</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sau</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khi</a:t>
            </a:r>
            <a:r>
              <a:rPr lang="en-US" sz="3000" dirty="0" smtClean="0">
                <a:solidFill>
                  <a:srgbClr val="C29A74"/>
                </a:solidFill>
                <a:latin typeface="Oswald" panose="020B0604020202020204" charset="0"/>
              </a:rPr>
              <a:t> Mao </a:t>
            </a:r>
            <a:r>
              <a:rPr lang="en-US" sz="3000" dirty="0" err="1" smtClean="0">
                <a:solidFill>
                  <a:srgbClr val="C29A74"/>
                </a:solidFill>
                <a:latin typeface="Oswald" panose="020B0604020202020204" charset="0"/>
              </a:rPr>
              <a:t>Trạch</a:t>
            </a:r>
            <a:r>
              <a:rPr lang="en-US" sz="3000" dirty="0" smtClean="0">
                <a:solidFill>
                  <a:srgbClr val="C29A74"/>
                </a:solidFill>
                <a:latin typeface="Oswald" panose="020B0604020202020204" charset="0"/>
              </a:rPr>
              <a:t> </a:t>
            </a:r>
            <a:r>
              <a:rPr lang="en-US" sz="3000" dirty="0" err="1" smtClean="0">
                <a:solidFill>
                  <a:srgbClr val="C29A74"/>
                </a:solidFill>
                <a:latin typeface="Oswald" panose="020B0604020202020204" charset="0"/>
              </a:rPr>
              <a:t>Đông</a:t>
            </a:r>
            <a:r>
              <a:rPr lang="en-US" sz="3000" dirty="0" smtClean="0">
                <a:solidFill>
                  <a:srgbClr val="C29A74"/>
                </a:solidFill>
                <a:latin typeface="Oswald" panose="020B0604020202020204" charset="0"/>
              </a:rPr>
              <a:t> qua </a:t>
            </a:r>
            <a:r>
              <a:rPr lang="en-US" sz="3000" dirty="0" err="1" smtClean="0">
                <a:solidFill>
                  <a:srgbClr val="C29A74"/>
                </a:solidFill>
                <a:latin typeface="Oswald" panose="020B0604020202020204" charset="0"/>
              </a:rPr>
              <a:t>đời</a:t>
            </a:r>
            <a:r>
              <a:rPr lang="en-US" sz="3000" dirty="0" smtClean="0">
                <a:solidFill>
                  <a:srgbClr val="C29A74"/>
                </a:solidFill>
                <a:latin typeface="Oswald" panose="020B0604020202020204" charset="0"/>
              </a:rPr>
              <a:t> (1976)</a:t>
            </a:r>
            <a:endParaRPr lang="vi-VN" sz="3000" dirty="0">
              <a:solidFill>
                <a:srgbClr val="C29A74"/>
              </a:solidFill>
              <a:latin typeface="Oswald" panose="020B0604020202020204" charset="0"/>
              <a:cs typeface="Arial Black"/>
            </a:endParaRPr>
          </a:p>
        </p:txBody>
      </p:sp>
      <p:sp>
        <p:nvSpPr>
          <p:cNvPr id="20" name="object 5"/>
          <p:cNvSpPr/>
          <p:nvPr/>
        </p:nvSpPr>
        <p:spPr>
          <a:xfrm>
            <a:off x="-17172" y="6417697"/>
            <a:ext cx="11967789" cy="762000"/>
          </a:xfrm>
          <a:custGeom>
            <a:avLst/>
            <a:gdLst/>
            <a:ahLst/>
            <a:cxnLst/>
            <a:rect l="l" t="t" r="r" b="b"/>
            <a:pathLst>
              <a:path w="10092055" h="785495">
                <a:moveTo>
                  <a:pt x="0" y="0"/>
                </a:moveTo>
                <a:lnTo>
                  <a:pt x="0" y="785296"/>
                </a:lnTo>
                <a:lnTo>
                  <a:pt x="10091895" y="785296"/>
                </a:lnTo>
                <a:lnTo>
                  <a:pt x="10091895" y="0"/>
                </a:lnTo>
                <a:lnTo>
                  <a:pt x="0" y="0"/>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21" name="object 7"/>
          <p:cNvSpPr txBox="1">
            <a:spLocks/>
          </p:cNvSpPr>
          <p:nvPr/>
        </p:nvSpPr>
        <p:spPr>
          <a:xfrm>
            <a:off x="222767" y="6530061"/>
            <a:ext cx="14554201" cy="538267"/>
          </a:xfrm>
          <a:prstGeom prst="rect">
            <a:avLst/>
          </a:prstGeom>
        </p:spPr>
        <p:txBody>
          <a:bodyPr vert="horz" wrap="square" lIns="0" tIns="16425" rIns="0" bIns="0" rtlCol="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17289" marR="6915" algn="l">
              <a:lnSpc>
                <a:spcPct val="112799"/>
              </a:lnSpc>
              <a:spcBef>
                <a:spcPts val="129"/>
              </a:spcBef>
            </a:pPr>
            <a:r>
              <a:rPr lang="en-US" sz="3000" dirty="0" err="1">
                <a:solidFill>
                  <a:srgbClr val="C29A74"/>
                </a:solidFill>
                <a:latin typeface="Oswald" panose="020B0604020202020204" charset="0"/>
              </a:rPr>
              <a:t>C</a:t>
            </a:r>
            <a:r>
              <a:rPr lang="en-US" sz="3000" dirty="0" err="1" smtClean="0">
                <a:solidFill>
                  <a:srgbClr val="C29A74"/>
                </a:solidFill>
                <a:latin typeface="Oswald" panose="020B0604020202020204" charset="0"/>
              </a:rPr>
              <a:t>ải</a:t>
            </a:r>
            <a:r>
              <a:rPr lang="en-US" sz="3000" dirty="0" smtClean="0">
                <a:solidFill>
                  <a:srgbClr val="C29A74"/>
                </a:solidFill>
                <a:latin typeface="Oswald" panose="020B0604020202020204" charset="0"/>
              </a:rPr>
              <a:t> </a:t>
            </a:r>
            <a:r>
              <a:rPr lang="en-US" sz="3000" dirty="0" err="1">
                <a:solidFill>
                  <a:srgbClr val="C29A74"/>
                </a:solidFill>
                <a:latin typeface="Oswald" panose="020B0604020202020204" charset="0"/>
              </a:rPr>
              <a:t>cách</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kinh</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tế</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thị</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trường</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xã</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hội</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chủ</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nghĩa</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có</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ảnh</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hưởng</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sâu</a:t>
            </a:r>
            <a:r>
              <a:rPr lang="en-US" sz="3000" dirty="0">
                <a:solidFill>
                  <a:srgbClr val="C29A74"/>
                </a:solidFill>
                <a:latin typeface="Oswald" panose="020B0604020202020204" charset="0"/>
              </a:rPr>
              <a:t> </a:t>
            </a:r>
            <a:r>
              <a:rPr lang="en-US" sz="3000" dirty="0" err="1" smtClean="0">
                <a:solidFill>
                  <a:srgbClr val="C29A74"/>
                </a:solidFill>
                <a:latin typeface="Oswald" panose="020B0604020202020204" charset="0"/>
              </a:rPr>
              <a:t>rộng</a:t>
            </a:r>
            <a:r>
              <a:rPr lang="en-US" sz="3000" dirty="0" smtClean="0">
                <a:solidFill>
                  <a:srgbClr val="C29A74"/>
                </a:solidFill>
                <a:latin typeface="Oswald" panose="020B0604020202020204" charset="0"/>
              </a:rPr>
              <a:t>.</a:t>
            </a:r>
            <a:endParaRPr lang="vi-VN" sz="3000" dirty="0">
              <a:solidFill>
                <a:srgbClr val="C29A74"/>
              </a:solidFill>
              <a:latin typeface="Oswald" panose="020B0604020202020204" charset="0"/>
              <a:cs typeface="Arial Black"/>
            </a:endParaRPr>
          </a:p>
        </p:txBody>
      </p:sp>
      <p:sp>
        <p:nvSpPr>
          <p:cNvPr id="22" name="object 5"/>
          <p:cNvSpPr/>
          <p:nvPr/>
        </p:nvSpPr>
        <p:spPr>
          <a:xfrm>
            <a:off x="-17172" y="7459959"/>
            <a:ext cx="11967789" cy="762000"/>
          </a:xfrm>
          <a:custGeom>
            <a:avLst/>
            <a:gdLst/>
            <a:ahLst/>
            <a:cxnLst/>
            <a:rect l="l" t="t" r="r" b="b"/>
            <a:pathLst>
              <a:path w="10092055" h="785495">
                <a:moveTo>
                  <a:pt x="0" y="0"/>
                </a:moveTo>
                <a:lnTo>
                  <a:pt x="0" y="785296"/>
                </a:lnTo>
                <a:lnTo>
                  <a:pt x="10091895" y="785296"/>
                </a:lnTo>
                <a:lnTo>
                  <a:pt x="10091895" y="0"/>
                </a:lnTo>
                <a:lnTo>
                  <a:pt x="0" y="0"/>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23" name="object 7"/>
          <p:cNvSpPr txBox="1">
            <a:spLocks/>
          </p:cNvSpPr>
          <p:nvPr/>
        </p:nvSpPr>
        <p:spPr>
          <a:xfrm>
            <a:off x="222767" y="7592778"/>
            <a:ext cx="14554201" cy="497358"/>
          </a:xfrm>
          <a:prstGeom prst="rect">
            <a:avLst/>
          </a:prstGeom>
        </p:spPr>
        <p:txBody>
          <a:bodyPr vert="horz" wrap="square" lIns="0" tIns="16425" rIns="0" bIns="0" rtlCol="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17289" marR="6915" algn="l">
              <a:lnSpc>
                <a:spcPct val="112799"/>
              </a:lnSpc>
              <a:spcBef>
                <a:spcPts val="129"/>
              </a:spcBef>
            </a:pPr>
            <a:r>
              <a:rPr lang="en-US" sz="3000" dirty="0" err="1" smtClean="0">
                <a:solidFill>
                  <a:srgbClr val="C29A74"/>
                </a:solidFill>
                <a:latin typeface="Oswald" panose="020B0604020202020204" charset="0"/>
                <a:cs typeface="Arial Black"/>
              </a:rPr>
              <a:t>Thăm</a:t>
            </a:r>
            <a:r>
              <a:rPr lang="en-US" sz="3000" dirty="0" smtClean="0">
                <a:solidFill>
                  <a:srgbClr val="C29A74"/>
                </a:solidFill>
                <a:latin typeface="Oswald" panose="020B0604020202020204" charset="0"/>
                <a:cs typeface="Arial Black"/>
              </a:rPr>
              <a:t> </a:t>
            </a:r>
            <a:r>
              <a:rPr lang="en-US" sz="3000" dirty="0" err="1" smtClean="0">
                <a:solidFill>
                  <a:srgbClr val="C29A74"/>
                </a:solidFill>
                <a:latin typeface="Oswald" panose="020B0604020202020204" charset="0"/>
                <a:cs typeface="Arial Black"/>
              </a:rPr>
              <a:t>Mỹ</a:t>
            </a:r>
            <a:r>
              <a:rPr lang="en-US" sz="3000" dirty="0" smtClean="0">
                <a:solidFill>
                  <a:srgbClr val="C29A74"/>
                </a:solidFill>
                <a:latin typeface="Oswald" panose="020B0604020202020204" charset="0"/>
                <a:cs typeface="Arial Black"/>
              </a:rPr>
              <a:t> </a:t>
            </a:r>
            <a:r>
              <a:rPr lang="en-US" sz="3000" dirty="0" err="1" smtClean="0">
                <a:solidFill>
                  <a:srgbClr val="C29A74"/>
                </a:solidFill>
                <a:latin typeface="Oswald" panose="020B0604020202020204" charset="0"/>
                <a:cs typeface="Arial Black"/>
              </a:rPr>
              <a:t>nhằm</a:t>
            </a:r>
            <a:r>
              <a:rPr lang="en-US" sz="3000" dirty="0" smtClean="0">
                <a:solidFill>
                  <a:srgbClr val="C29A74"/>
                </a:solidFill>
                <a:latin typeface="Oswald" panose="020B0604020202020204" charset="0"/>
                <a:cs typeface="Arial Black"/>
              </a:rPr>
              <a:t> </a:t>
            </a:r>
            <a:r>
              <a:rPr lang="en-US" sz="3000" dirty="0" err="1" smtClean="0">
                <a:solidFill>
                  <a:srgbClr val="C29A74"/>
                </a:solidFill>
                <a:latin typeface="Oswald" panose="020B0604020202020204" charset="0"/>
                <a:cs typeface="Arial Black"/>
              </a:rPr>
              <a:t>bình</a:t>
            </a:r>
            <a:r>
              <a:rPr lang="en-US" sz="3000" dirty="0" smtClean="0">
                <a:solidFill>
                  <a:srgbClr val="C29A74"/>
                </a:solidFill>
                <a:latin typeface="Oswald" panose="020B0604020202020204" charset="0"/>
                <a:cs typeface="Arial Black"/>
              </a:rPr>
              <a:t> </a:t>
            </a:r>
            <a:r>
              <a:rPr lang="en-US" sz="3000" dirty="0" err="1" smtClean="0">
                <a:solidFill>
                  <a:srgbClr val="C29A74"/>
                </a:solidFill>
                <a:latin typeface="Oswald" panose="020B0604020202020204" charset="0"/>
                <a:cs typeface="Arial Black"/>
              </a:rPr>
              <a:t>thường</a:t>
            </a:r>
            <a:r>
              <a:rPr lang="en-US" sz="3000" dirty="0" smtClean="0">
                <a:solidFill>
                  <a:srgbClr val="C29A74"/>
                </a:solidFill>
                <a:latin typeface="Oswald" panose="020B0604020202020204" charset="0"/>
                <a:cs typeface="Arial Black"/>
              </a:rPr>
              <a:t> </a:t>
            </a:r>
            <a:r>
              <a:rPr lang="en-US" sz="3000" dirty="0" err="1" smtClean="0">
                <a:solidFill>
                  <a:srgbClr val="C29A74"/>
                </a:solidFill>
                <a:latin typeface="Oswald" panose="020B0604020202020204" charset="0"/>
                <a:cs typeface="Arial Black"/>
              </a:rPr>
              <a:t>hóa</a:t>
            </a:r>
            <a:r>
              <a:rPr lang="en-US" sz="3000" dirty="0" smtClean="0">
                <a:solidFill>
                  <a:srgbClr val="C29A74"/>
                </a:solidFill>
                <a:latin typeface="Oswald" panose="020B0604020202020204" charset="0"/>
                <a:cs typeface="Arial Black"/>
              </a:rPr>
              <a:t> </a:t>
            </a:r>
            <a:r>
              <a:rPr lang="en-US" sz="3000" dirty="0" err="1" smtClean="0">
                <a:solidFill>
                  <a:srgbClr val="C29A74"/>
                </a:solidFill>
                <a:latin typeface="Oswald" panose="020B0604020202020204" charset="0"/>
                <a:cs typeface="Arial Black"/>
              </a:rPr>
              <a:t>quan</a:t>
            </a:r>
            <a:r>
              <a:rPr lang="en-US" sz="3000" dirty="0" smtClean="0">
                <a:solidFill>
                  <a:srgbClr val="C29A74"/>
                </a:solidFill>
                <a:latin typeface="Oswald" panose="020B0604020202020204" charset="0"/>
                <a:cs typeface="Arial Black"/>
              </a:rPr>
              <a:t> </a:t>
            </a:r>
            <a:r>
              <a:rPr lang="en-US" sz="3000" dirty="0" err="1" smtClean="0">
                <a:solidFill>
                  <a:srgbClr val="C29A74"/>
                </a:solidFill>
                <a:latin typeface="Oswald" panose="020B0604020202020204" charset="0"/>
                <a:cs typeface="Arial Black"/>
              </a:rPr>
              <a:t>hệ</a:t>
            </a:r>
            <a:r>
              <a:rPr lang="en-US" sz="3000" dirty="0" smtClean="0">
                <a:solidFill>
                  <a:srgbClr val="C29A74"/>
                </a:solidFill>
                <a:latin typeface="Oswald" panose="020B0604020202020204" charset="0"/>
                <a:cs typeface="Arial Black"/>
              </a:rPr>
              <a:t> 2 </a:t>
            </a:r>
            <a:r>
              <a:rPr lang="en-US" sz="3000" dirty="0" err="1" smtClean="0">
                <a:solidFill>
                  <a:srgbClr val="C29A74"/>
                </a:solidFill>
                <a:latin typeface="Oswald" panose="020B0604020202020204" charset="0"/>
                <a:cs typeface="Arial Black"/>
              </a:rPr>
              <a:t>nước</a:t>
            </a:r>
            <a:r>
              <a:rPr lang="en-US" sz="3000" dirty="0" smtClean="0">
                <a:solidFill>
                  <a:srgbClr val="C29A74"/>
                </a:solidFill>
                <a:latin typeface="Oswald" panose="020B0604020202020204" charset="0"/>
                <a:cs typeface="Arial Black"/>
              </a:rPr>
              <a:t> </a:t>
            </a:r>
            <a:r>
              <a:rPr lang="en-US" sz="3000" dirty="0">
                <a:solidFill>
                  <a:srgbClr val="C29A74"/>
                </a:solidFill>
                <a:latin typeface="Oswald" panose="020B0604020202020204" charset="0"/>
                <a:cs typeface="Arial Black"/>
              </a:rPr>
              <a:t>(1979</a:t>
            </a:r>
            <a:r>
              <a:rPr lang="en-US" sz="3000" dirty="0" smtClean="0">
                <a:solidFill>
                  <a:srgbClr val="C29A74"/>
                </a:solidFill>
                <a:latin typeface="Oswald" panose="020B0604020202020204" charset="0"/>
                <a:cs typeface="Arial Black"/>
              </a:rPr>
              <a:t>)</a:t>
            </a:r>
            <a:endParaRPr lang="vi-VN" sz="3000" dirty="0">
              <a:solidFill>
                <a:srgbClr val="C29A74"/>
              </a:solidFill>
              <a:latin typeface="Oswald" panose="020B0604020202020204" charset="0"/>
              <a:cs typeface="Arial Black"/>
            </a:endParaRPr>
          </a:p>
        </p:txBody>
      </p:sp>
      <p:sp>
        <p:nvSpPr>
          <p:cNvPr id="24" name="object 5"/>
          <p:cNvSpPr/>
          <p:nvPr/>
        </p:nvSpPr>
        <p:spPr>
          <a:xfrm>
            <a:off x="-5286" y="8523444"/>
            <a:ext cx="11955903" cy="762000"/>
          </a:xfrm>
          <a:custGeom>
            <a:avLst/>
            <a:gdLst/>
            <a:ahLst/>
            <a:cxnLst/>
            <a:rect l="l" t="t" r="r" b="b"/>
            <a:pathLst>
              <a:path w="10092055" h="785495">
                <a:moveTo>
                  <a:pt x="0" y="0"/>
                </a:moveTo>
                <a:lnTo>
                  <a:pt x="0" y="785296"/>
                </a:lnTo>
                <a:lnTo>
                  <a:pt x="10091895" y="785296"/>
                </a:lnTo>
                <a:lnTo>
                  <a:pt x="10091895" y="0"/>
                </a:lnTo>
                <a:lnTo>
                  <a:pt x="0" y="0"/>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26" name="object 7"/>
          <p:cNvSpPr txBox="1">
            <a:spLocks/>
          </p:cNvSpPr>
          <p:nvPr/>
        </p:nvSpPr>
        <p:spPr>
          <a:xfrm>
            <a:off x="222767" y="8670061"/>
            <a:ext cx="14554201" cy="538267"/>
          </a:xfrm>
          <a:prstGeom prst="rect">
            <a:avLst/>
          </a:prstGeom>
        </p:spPr>
        <p:txBody>
          <a:bodyPr vert="horz" wrap="square" lIns="0" tIns="16425" rIns="0" bIns="0" rtlCol="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17289" marR="6915" algn="l">
              <a:lnSpc>
                <a:spcPct val="112799"/>
              </a:lnSpc>
              <a:spcBef>
                <a:spcPts val="129"/>
              </a:spcBef>
            </a:pPr>
            <a:r>
              <a:rPr lang="en-US" sz="3000" dirty="0" err="1">
                <a:solidFill>
                  <a:srgbClr val="C29A74"/>
                </a:solidFill>
                <a:latin typeface="Oswald" panose="020B0604020202020204" charset="0"/>
              </a:rPr>
              <a:t>C</a:t>
            </a:r>
            <a:r>
              <a:rPr lang="en-US" sz="3000" dirty="0" err="1" smtClean="0">
                <a:solidFill>
                  <a:srgbClr val="C29A74"/>
                </a:solidFill>
                <a:latin typeface="Oswald" panose="020B0604020202020204" charset="0"/>
              </a:rPr>
              <a:t>hỉ</a:t>
            </a:r>
            <a:r>
              <a:rPr lang="en-US" sz="3000" dirty="0" smtClean="0">
                <a:solidFill>
                  <a:srgbClr val="C29A74"/>
                </a:solidFill>
                <a:latin typeface="Oswald" panose="020B0604020202020204" charset="0"/>
              </a:rPr>
              <a:t> </a:t>
            </a:r>
            <a:r>
              <a:rPr lang="en-US" sz="3000" dirty="0" err="1">
                <a:solidFill>
                  <a:srgbClr val="C29A74"/>
                </a:solidFill>
                <a:latin typeface="Oswald" panose="020B0604020202020204" charset="0"/>
              </a:rPr>
              <a:t>đạo</a:t>
            </a:r>
            <a:r>
              <a:rPr lang="en-US" sz="3000" dirty="0">
                <a:solidFill>
                  <a:srgbClr val="C29A74"/>
                </a:solidFill>
                <a:latin typeface="Oswald" panose="020B0604020202020204" charset="0"/>
              </a:rPr>
              <a:t> </a:t>
            </a:r>
            <a:r>
              <a:rPr lang="en-US" sz="3000" dirty="0" err="1" smtClean="0">
                <a:solidFill>
                  <a:srgbClr val="C29A74"/>
                </a:solidFill>
                <a:latin typeface="Oswald" panose="020B0604020202020204" charset="0"/>
              </a:rPr>
              <a:t>trong</a:t>
            </a:r>
            <a:r>
              <a:rPr lang="en-US" sz="3000" dirty="0" smtClean="0">
                <a:solidFill>
                  <a:srgbClr val="C29A74"/>
                </a:solidFill>
                <a:latin typeface="Oswald" panose="020B0604020202020204" charset="0"/>
              </a:rPr>
              <a:t> </a:t>
            </a:r>
            <a:r>
              <a:rPr lang="en-US" sz="3000" dirty="0" err="1">
                <a:solidFill>
                  <a:srgbClr val="C29A74"/>
                </a:solidFill>
                <a:latin typeface="Oswald" panose="020B0604020202020204" charset="0"/>
              </a:rPr>
              <a:t>chiến</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tranh</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biên</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giới</a:t>
            </a:r>
            <a:r>
              <a:rPr lang="en-US" sz="3000" dirty="0">
                <a:solidFill>
                  <a:srgbClr val="C29A74"/>
                </a:solidFill>
                <a:latin typeface="Oswald" panose="020B0604020202020204" charset="0"/>
              </a:rPr>
              <a:t> </a:t>
            </a:r>
            <a:r>
              <a:rPr lang="en-US" sz="3000" dirty="0" err="1">
                <a:solidFill>
                  <a:srgbClr val="C29A74"/>
                </a:solidFill>
                <a:latin typeface="Oswald" panose="020B0604020202020204" charset="0"/>
              </a:rPr>
              <a:t>Việt-Trung</a:t>
            </a:r>
            <a:r>
              <a:rPr lang="en-US" sz="3000" dirty="0">
                <a:solidFill>
                  <a:srgbClr val="C29A74"/>
                </a:solidFill>
                <a:latin typeface="Oswald" panose="020B0604020202020204" charset="0"/>
              </a:rPr>
              <a:t> </a:t>
            </a:r>
            <a:r>
              <a:rPr lang="en-US" sz="3000" dirty="0" smtClean="0">
                <a:solidFill>
                  <a:srgbClr val="C29A74"/>
                </a:solidFill>
                <a:latin typeface="Oswald" panose="020B0604020202020204" charset="0"/>
              </a:rPr>
              <a:t>(1979 – 1990)</a:t>
            </a:r>
            <a:endParaRPr lang="vi-VN" sz="3000" dirty="0">
              <a:solidFill>
                <a:srgbClr val="C29A74"/>
              </a:solidFill>
              <a:latin typeface="Oswald" panose="020B0604020202020204" charset="0"/>
              <a:cs typeface="Arial Black"/>
            </a:endParaRPr>
          </a:p>
        </p:txBody>
      </p:sp>
    </p:spTree>
    <p:extLst>
      <p:ext uri="{BB962C8B-B14F-4D97-AF65-F5344CB8AC3E}">
        <p14:creationId xmlns:p14="http://schemas.microsoft.com/office/powerpoint/2010/main" val="379010696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00"/>
                                        <p:tgtEl>
                                          <p:spTgt spid="1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down)">
                                      <p:cBhvr>
                                        <p:cTn id="10" dur="500"/>
                                        <p:tgtEl>
                                          <p:spTgt spid="11"/>
                                        </p:tgtEl>
                                      </p:cBhvr>
                                    </p:animEffect>
                                  </p:childTnLst>
                                </p:cTn>
                              </p:par>
                              <p:par>
                                <p:cTn id="11" presetID="22" presetClass="entr" presetSubtype="4"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wipe(down)">
                                      <p:cBhvr>
                                        <p:cTn id="13" dur="500"/>
                                        <p:tgtEl>
                                          <p:spTgt spid="102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additive="base">
                                        <p:cTn id="26" dur="500" fill="hold"/>
                                        <p:tgtEl>
                                          <p:spTgt spid="16"/>
                                        </p:tgtEl>
                                        <p:attrNameLst>
                                          <p:attrName>ppt_x</p:attrName>
                                        </p:attrNameLst>
                                      </p:cBhvr>
                                      <p:tavLst>
                                        <p:tav tm="0">
                                          <p:val>
                                            <p:strVal val="#ppt_x"/>
                                          </p:val>
                                        </p:tav>
                                        <p:tav tm="100000">
                                          <p:val>
                                            <p:strVal val="#ppt_x"/>
                                          </p:val>
                                        </p:tav>
                                      </p:tavLst>
                                    </p:anim>
                                    <p:anim calcmode="lin" valueType="num">
                                      <p:cBhvr additive="base">
                                        <p:cTn id="27" dur="500" fill="hold"/>
                                        <p:tgtEl>
                                          <p:spTgt spid="16"/>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500" fill="hold"/>
                                        <p:tgtEl>
                                          <p:spTgt spid="17"/>
                                        </p:tgtEl>
                                        <p:attrNameLst>
                                          <p:attrName>ppt_x</p:attrName>
                                        </p:attrNameLst>
                                      </p:cBhvr>
                                      <p:tavLst>
                                        <p:tav tm="0">
                                          <p:val>
                                            <p:strVal val="#ppt_x"/>
                                          </p:val>
                                        </p:tav>
                                        <p:tav tm="100000">
                                          <p:val>
                                            <p:strVal val="#ppt_x"/>
                                          </p:val>
                                        </p:tav>
                                      </p:tavLst>
                                    </p:anim>
                                    <p:anim calcmode="lin" valueType="num">
                                      <p:cBhvr additive="base">
                                        <p:cTn id="31"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1000"/>
                                        <p:tgtEl>
                                          <p:spTgt spid="19"/>
                                        </p:tgtEl>
                                      </p:cBhvr>
                                    </p:animEffect>
                                    <p:anim calcmode="lin" valueType="num">
                                      <p:cBhvr>
                                        <p:cTn id="37" dur="1000" fill="hold"/>
                                        <p:tgtEl>
                                          <p:spTgt spid="19"/>
                                        </p:tgtEl>
                                        <p:attrNameLst>
                                          <p:attrName>ppt_x</p:attrName>
                                        </p:attrNameLst>
                                      </p:cBhvr>
                                      <p:tavLst>
                                        <p:tav tm="0">
                                          <p:val>
                                            <p:strVal val="#ppt_x"/>
                                          </p:val>
                                        </p:tav>
                                        <p:tav tm="100000">
                                          <p:val>
                                            <p:strVal val="#ppt_x"/>
                                          </p:val>
                                        </p:tav>
                                      </p:tavLst>
                                    </p:anim>
                                    <p:anim calcmode="lin" valueType="num">
                                      <p:cBhvr>
                                        <p:cTn id="38" dur="1000" fill="hold"/>
                                        <p:tgtEl>
                                          <p:spTgt spid="19"/>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1000"/>
                                        <p:tgtEl>
                                          <p:spTgt spid="18"/>
                                        </p:tgtEl>
                                      </p:cBhvr>
                                    </p:animEffect>
                                    <p:anim calcmode="lin" valueType="num">
                                      <p:cBhvr>
                                        <p:cTn id="42" dur="1000" fill="hold"/>
                                        <p:tgtEl>
                                          <p:spTgt spid="18"/>
                                        </p:tgtEl>
                                        <p:attrNameLst>
                                          <p:attrName>ppt_x</p:attrName>
                                        </p:attrNameLst>
                                      </p:cBhvr>
                                      <p:tavLst>
                                        <p:tav tm="0">
                                          <p:val>
                                            <p:strVal val="#ppt_x"/>
                                          </p:val>
                                        </p:tav>
                                        <p:tav tm="100000">
                                          <p:val>
                                            <p:strVal val="#ppt_x"/>
                                          </p:val>
                                        </p:tav>
                                      </p:tavLst>
                                    </p:anim>
                                    <p:anim calcmode="lin" valueType="num">
                                      <p:cBhvr>
                                        <p:cTn id="4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21"/>
                                        </p:tgtEl>
                                        <p:attrNameLst>
                                          <p:attrName>style.visibility</p:attrName>
                                        </p:attrNameLst>
                                      </p:cBhvr>
                                      <p:to>
                                        <p:strVal val="visible"/>
                                      </p:to>
                                    </p:set>
                                    <p:animEffect transition="in" filter="wipe(down)">
                                      <p:cBhvr>
                                        <p:cTn id="48" dur="500"/>
                                        <p:tgtEl>
                                          <p:spTgt spid="21"/>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wipe(down)">
                                      <p:cBhvr>
                                        <p:cTn id="51" dur="500"/>
                                        <p:tgtEl>
                                          <p:spTgt spid="20"/>
                                        </p:tgtEl>
                                      </p:cBhvr>
                                    </p:animEffect>
                                  </p:childTnLst>
                                </p:cTn>
                              </p:par>
                            </p:childTnLst>
                          </p:cTn>
                        </p:par>
                      </p:childTnLst>
                    </p:cTn>
                  </p:par>
                  <p:par>
                    <p:cTn id="52" fill="hold">
                      <p:stCondLst>
                        <p:cond delay="indefinite"/>
                      </p:stCondLst>
                      <p:childTnLst>
                        <p:par>
                          <p:cTn id="53" fill="hold">
                            <p:stCondLst>
                              <p:cond delay="0"/>
                            </p:stCondLst>
                            <p:childTnLst>
                              <p:par>
                                <p:cTn id="54" presetID="6" presetClass="entr" presetSubtype="16" fill="hold" grpId="0" nodeType="click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circle(in)">
                                      <p:cBhvr>
                                        <p:cTn id="56" dur="2000"/>
                                        <p:tgtEl>
                                          <p:spTgt spid="23"/>
                                        </p:tgtEl>
                                      </p:cBhvr>
                                    </p:animEffect>
                                  </p:childTnLst>
                                </p:cTn>
                              </p:par>
                              <p:par>
                                <p:cTn id="57" presetID="6" presetClass="entr" presetSubtype="16" fill="hold" grpId="0" nodeType="with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circle(in)">
                                      <p:cBhvr>
                                        <p:cTn id="59" dur="2000"/>
                                        <p:tgtEl>
                                          <p:spTgt spid="22"/>
                                        </p:tgtEl>
                                      </p:cBhvr>
                                    </p:animEffect>
                                  </p:childTnLst>
                                </p:cTn>
                              </p:par>
                            </p:childTnLst>
                          </p:cTn>
                        </p:par>
                      </p:childTnLst>
                    </p:cTn>
                  </p:par>
                  <p:par>
                    <p:cTn id="60" fill="hold">
                      <p:stCondLst>
                        <p:cond delay="indefinite"/>
                      </p:stCondLst>
                      <p:childTnLst>
                        <p:par>
                          <p:cTn id="61" fill="hold">
                            <p:stCondLst>
                              <p:cond delay="0"/>
                            </p:stCondLst>
                            <p:childTnLst>
                              <p:par>
                                <p:cTn id="62" presetID="53" presetClass="entr" presetSubtype="16" fill="hold" grpId="0" nodeType="clickEffect">
                                  <p:stCondLst>
                                    <p:cond delay="0"/>
                                  </p:stCondLst>
                                  <p:childTnLst>
                                    <p:set>
                                      <p:cBhvr>
                                        <p:cTn id="63" dur="1" fill="hold">
                                          <p:stCondLst>
                                            <p:cond delay="0"/>
                                          </p:stCondLst>
                                        </p:cTn>
                                        <p:tgtEl>
                                          <p:spTgt spid="26"/>
                                        </p:tgtEl>
                                        <p:attrNameLst>
                                          <p:attrName>style.visibility</p:attrName>
                                        </p:attrNameLst>
                                      </p:cBhvr>
                                      <p:to>
                                        <p:strVal val="visible"/>
                                      </p:to>
                                    </p:set>
                                    <p:anim calcmode="lin" valueType="num">
                                      <p:cBhvr>
                                        <p:cTn id="64" dur="500" fill="hold"/>
                                        <p:tgtEl>
                                          <p:spTgt spid="26"/>
                                        </p:tgtEl>
                                        <p:attrNameLst>
                                          <p:attrName>ppt_w</p:attrName>
                                        </p:attrNameLst>
                                      </p:cBhvr>
                                      <p:tavLst>
                                        <p:tav tm="0">
                                          <p:val>
                                            <p:fltVal val="0"/>
                                          </p:val>
                                        </p:tav>
                                        <p:tav tm="100000">
                                          <p:val>
                                            <p:strVal val="#ppt_w"/>
                                          </p:val>
                                        </p:tav>
                                      </p:tavLst>
                                    </p:anim>
                                    <p:anim calcmode="lin" valueType="num">
                                      <p:cBhvr>
                                        <p:cTn id="65" dur="500" fill="hold"/>
                                        <p:tgtEl>
                                          <p:spTgt spid="26"/>
                                        </p:tgtEl>
                                        <p:attrNameLst>
                                          <p:attrName>ppt_h</p:attrName>
                                        </p:attrNameLst>
                                      </p:cBhvr>
                                      <p:tavLst>
                                        <p:tav tm="0">
                                          <p:val>
                                            <p:fltVal val="0"/>
                                          </p:val>
                                        </p:tav>
                                        <p:tav tm="100000">
                                          <p:val>
                                            <p:strVal val="#ppt_h"/>
                                          </p:val>
                                        </p:tav>
                                      </p:tavLst>
                                    </p:anim>
                                    <p:animEffect transition="in" filter="fade">
                                      <p:cBhvr>
                                        <p:cTn id="66" dur="500"/>
                                        <p:tgtEl>
                                          <p:spTgt spid="26"/>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24"/>
                                        </p:tgtEl>
                                        <p:attrNameLst>
                                          <p:attrName>style.visibility</p:attrName>
                                        </p:attrNameLst>
                                      </p:cBhvr>
                                      <p:to>
                                        <p:strVal val="visible"/>
                                      </p:to>
                                    </p:set>
                                    <p:anim calcmode="lin" valueType="num">
                                      <p:cBhvr>
                                        <p:cTn id="69" dur="500" fill="hold"/>
                                        <p:tgtEl>
                                          <p:spTgt spid="24"/>
                                        </p:tgtEl>
                                        <p:attrNameLst>
                                          <p:attrName>ppt_w</p:attrName>
                                        </p:attrNameLst>
                                      </p:cBhvr>
                                      <p:tavLst>
                                        <p:tav tm="0">
                                          <p:val>
                                            <p:fltVal val="0"/>
                                          </p:val>
                                        </p:tav>
                                        <p:tav tm="100000">
                                          <p:val>
                                            <p:strVal val="#ppt_w"/>
                                          </p:val>
                                        </p:tav>
                                      </p:tavLst>
                                    </p:anim>
                                    <p:anim calcmode="lin" valueType="num">
                                      <p:cBhvr>
                                        <p:cTn id="70" dur="500" fill="hold"/>
                                        <p:tgtEl>
                                          <p:spTgt spid="24"/>
                                        </p:tgtEl>
                                        <p:attrNameLst>
                                          <p:attrName>ppt_h</p:attrName>
                                        </p:attrNameLst>
                                      </p:cBhvr>
                                      <p:tavLst>
                                        <p:tav tm="0">
                                          <p:val>
                                            <p:fltVal val="0"/>
                                          </p:val>
                                        </p:tav>
                                        <p:tav tm="100000">
                                          <p:val>
                                            <p:strVal val="#ppt_h"/>
                                          </p:val>
                                        </p:tav>
                                      </p:tavLst>
                                    </p:anim>
                                    <p:animEffect transition="in" filter="fade">
                                      <p:cBhvr>
                                        <p:cTn id="7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animBg="1"/>
      <p:bldP spid="13" grpId="0"/>
      <p:bldP spid="16" grpId="0" animBg="1"/>
      <p:bldP spid="17" grpId="0"/>
      <p:bldP spid="18" grpId="0" animBg="1"/>
      <p:bldP spid="19" grpId="0"/>
      <p:bldP spid="20" grpId="0" animBg="1"/>
      <p:bldP spid="21" grpId="0"/>
      <p:bldP spid="22" grpId="0" animBg="1"/>
      <p:bldP spid="23" grpId="0"/>
      <p:bldP spid="24" grpId="0" animBg="1"/>
      <p:bldP spid="2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865299" y="1049231"/>
            <a:ext cx="14557402" cy="8178597"/>
          </a:xfrm>
          <a:custGeom>
            <a:avLst/>
            <a:gdLst/>
            <a:ahLst/>
            <a:cxnLst/>
            <a:rect l="l" t="t" r="r" b="b"/>
            <a:pathLst>
              <a:path w="10693400" h="6007734">
                <a:moveTo>
                  <a:pt x="10693399" y="6007607"/>
                </a:moveTo>
                <a:lnTo>
                  <a:pt x="10693399" y="0"/>
                </a:lnTo>
                <a:lnTo>
                  <a:pt x="0" y="0"/>
                </a:lnTo>
                <a:lnTo>
                  <a:pt x="0" y="6007607"/>
                </a:lnTo>
                <a:lnTo>
                  <a:pt x="10693399" y="6007607"/>
                </a:lnTo>
                <a:close/>
              </a:path>
            </a:pathLst>
          </a:custGeom>
          <a:solidFill>
            <a:srgbClr val="C29973"/>
          </a:solidFill>
        </p:spPr>
        <p:txBody>
          <a:bodyPr wrap="square" lIns="0" tIns="0" rIns="0" bIns="0" rtlCol="0"/>
          <a:lstStyle/>
          <a:p>
            <a:endParaRPr sz="3000">
              <a:latin typeface="Oswald" panose="020B0604020202020204" charset="0"/>
            </a:endParaRPr>
          </a:p>
        </p:txBody>
      </p:sp>
      <p:pic>
        <p:nvPicPr>
          <p:cNvPr id="5" name="object 5"/>
          <p:cNvPicPr/>
          <p:nvPr/>
        </p:nvPicPr>
        <p:blipFill>
          <a:blip r:embed="rId2" cstate="print"/>
          <a:stretch>
            <a:fillRect/>
          </a:stretch>
        </p:blipFill>
        <p:spPr>
          <a:xfrm>
            <a:off x="9156102" y="1868085"/>
            <a:ext cx="6444676" cy="5307383"/>
          </a:xfrm>
          <a:prstGeom prst="rect">
            <a:avLst/>
          </a:prstGeom>
        </p:spPr>
      </p:pic>
      <p:sp>
        <p:nvSpPr>
          <p:cNvPr id="6" name="object 6"/>
          <p:cNvSpPr/>
          <p:nvPr/>
        </p:nvSpPr>
        <p:spPr>
          <a:xfrm>
            <a:off x="1865299" y="1868085"/>
            <a:ext cx="7290803" cy="1509336"/>
          </a:xfrm>
          <a:custGeom>
            <a:avLst/>
            <a:gdLst/>
            <a:ahLst/>
            <a:cxnLst/>
            <a:rect l="l" t="t" r="r" b="b"/>
            <a:pathLst>
              <a:path w="5355590" h="1108710">
                <a:moveTo>
                  <a:pt x="5354992" y="1108327"/>
                </a:moveTo>
                <a:lnTo>
                  <a:pt x="5354992" y="0"/>
                </a:lnTo>
                <a:lnTo>
                  <a:pt x="0" y="0"/>
                </a:lnTo>
                <a:lnTo>
                  <a:pt x="0" y="1108327"/>
                </a:lnTo>
                <a:lnTo>
                  <a:pt x="5354992" y="1108327"/>
                </a:lnTo>
                <a:close/>
              </a:path>
            </a:pathLst>
          </a:custGeom>
          <a:solidFill>
            <a:srgbClr val="FBFDF4"/>
          </a:solidFill>
        </p:spPr>
        <p:txBody>
          <a:bodyPr wrap="square" lIns="0" tIns="0" rIns="0" bIns="0" rtlCol="0"/>
          <a:lstStyle/>
          <a:p>
            <a:endParaRPr sz="3000">
              <a:latin typeface="Oswald" panose="020B0604020202020204" charset="0"/>
            </a:endParaRPr>
          </a:p>
        </p:txBody>
      </p:sp>
      <p:sp>
        <p:nvSpPr>
          <p:cNvPr id="7" name="object 7"/>
          <p:cNvSpPr txBox="1">
            <a:spLocks noGrp="1"/>
          </p:cNvSpPr>
          <p:nvPr>
            <p:ph type="title"/>
          </p:nvPr>
        </p:nvSpPr>
        <p:spPr>
          <a:xfrm>
            <a:off x="2694128" y="2118401"/>
            <a:ext cx="3662691" cy="979157"/>
          </a:xfrm>
          <a:prstGeom prst="rect">
            <a:avLst/>
          </a:prstGeom>
        </p:spPr>
        <p:txBody>
          <a:bodyPr vert="horz" wrap="square" lIns="0" tIns="16425" rIns="0" bIns="0" rtlCol="0" anchor="ctr">
            <a:spAutoFit/>
          </a:bodyPr>
          <a:lstStyle/>
          <a:p>
            <a:pPr marL="17289" marR="6915">
              <a:lnSpc>
                <a:spcPct val="107900"/>
              </a:lnSpc>
              <a:spcBef>
                <a:spcPts val="129"/>
              </a:spcBef>
            </a:pPr>
            <a:r>
              <a:rPr sz="3000" dirty="0">
                <a:solidFill>
                  <a:srgbClr val="C29973"/>
                </a:solidFill>
                <a:latin typeface="Oswald" panose="020B0604020202020204" charset="0"/>
              </a:rPr>
              <a:t>HISTORY WILL ALWAYS  SHAPE THE PRESENT.</a:t>
            </a:r>
            <a:endParaRPr sz="3000" dirty="0">
              <a:latin typeface="Oswald" panose="020B0604020202020204" charset="0"/>
            </a:endParaRPr>
          </a:p>
        </p:txBody>
      </p:sp>
      <p:sp>
        <p:nvSpPr>
          <p:cNvPr id="8" name="object 8"/>
          <p:cNvSpPr txBox="1"/>
          <p:nvPr/>
        </p:nvSpPr>
        <p:spPr>
          <a:xfrm>
            <a:off x="2438400" y="3463818"/>
            <a:ext cx="6477000" cy="3711650"/>
          </a:xfrm>
          <a:prstGeom prst="rect">
            <a:avLst/>
          </a:prstGeom>
        </p:spPr>
        <p:txBody>
          <a:bodyPr vert="horz" wrap="square" lIns="0" tIns="18154" rIns="0" bIns="0" rtlCol="0">
            <a:spAutoFit/>
          </a:bodyPr>
          <a:lstStyle/>
          <a:p>
            <a:pPr marL="17289">
              <a:spcBef>
                <a:spcPts val="143"/>
              </a:spcBef>
            </a:pPr>
            <a:r>
              <a:rPr lang="en-US" sz="3000" spc="300" dirty="0" err="1">
                <a:solidFill>
                  <a:srgbClr val="FFFFF0"/>
                </a:solidFill>
                <a:latin typeface="Oswald" panose="020B0604020202020204" charset="0"/>
              </a:rPr>
              <a:t>Dương</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Văn</a:t>
            </a:r>
            <a:r>
              <a:rPr lang="en-US" sz="3000" spc="300" dirty="0">
                <a:solidFill>
                  <a:srgbClr val="FFFFF0"/>
                </a:solidFill>
                <a:latin typeface="Oswald" panose="020B0604020202020204" charset="0"/>
              </a:rPr>
              <a:t> Minh, </a:t>
            </a:r>
            <a:r>
              <a:rPr lang="en-US" sz="3000" spc="300" dirty="0" err="1">
                <a:solidFill>
                  <a:srgbClr val="FFFFF0"/>
                </a:solidFill>
                <a:latin typeface="Oswald" panose="020B0604020202020204" charset="0"/>
              </a:rPr>
              <a:t>tổng</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thống</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cuối</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cùng</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của</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chế</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độ</a:t>
            </a:r>
            <a:r>
              <a:rPr lang="en-US" sz="3000" spc="300" dirty="0">
                <a:solidFill>
                  <a:srgbClr val="FFFFF0"/>
                </a:solidFill>
                <a:latin typeface="Oswald" panose="020B0604020202020204" charset="0"/>
              </a:rPr>
              <a:t> VNCH </a:t>
            </a:r>
            <a:r>
              <a:rPr lang="en-US" sz="3000" spc="300" dirty="0" err="1">
                <a:solidFill>
                  <a:srgbClr val="FFFFF0"/>
                </a:solidFill>
                <a:latin typeface="Oswald" panose="020B0604020202020204" charset="0"/>
              </a:rPr>
              <a:t>đã</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từng</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khẳng</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định</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rằng</a:t>
            </a:r>
            <a:r>
              <a:rPr lang="en-US" sz="3000" spc="300" dirty="0">
                <a:solidFill>
                  <a:srgbClr val="FFFFF0"/>
                </a:solidFill>
                <a:latin typeface="Oswald" panose="020B0604020202020204" charset="0"/>
              </a:rPr>
              <a:t>: </a:t>
            </a:r>
            <a:r>
              <a:rPr lang="en-US" sz="3000" i="1" spc="300" dirty="0">
                <a:solidFill>
                  <a:srgbClr val="FFFFF0"/>
                </a:solidFill>
                <a:latin typeface="Oswald" panose="020B0604020202020204" charset="0"/>
              </a:rPr>
              <a:t>"Theo </a:t>
            </a:r>
            <a:r>
              <a:rPr lang="en-US" sz="3000" i="1" spc="300" dirty="0" err="1">
                <a:solidFill>
                  <a:srgbClr val="FFFFF0"/>
                </a:solidFill>
                <a:latin typeface="Oswald" panose="020B0604020202020204" charset="0"/>
              </a:rPr>
              <a:t>Tây</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theo</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Mỹ</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mãi</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chưa</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đủ</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sao</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mà</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bây</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giờ</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lại</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theo</a:t>
            </a:r>
            <a:r>
              <a:rPr lang="en-US" sz="3000" i="1" spc="300" dirty="0">
                <a:solidFill>
                  <a:srgbClr val="FFFFF0"/>
                </a:solidFill>
                <a:latin typeface="Oswald" panose="020B0604020202020204" charset="0"/>
              </a:rPr>
              <a:t> </a:t>
            </a:r>
            <a:r>
              <a:rPr lang="en-US" sz="3000" i="1" spc="300" dirty="0" err="1">
                <a:solidFill>
                  <a:srgbClr val="FFFFF0"/>
                </a:solidFill>
                <a:latin typeface="Oswald" panose="020B0604020202020204" charset="0"/>
              </a:rPr>
              <a:t>Tàu</a:t>
            </a:r>
            <a:r>
              <a:rPr lang="en-US" sz="3000" i="1" spc="300" dirty="0">
                <a:solidFill>
                  <a:srgbClr val="FFFFF0"/>
                </a:solidFill>
                <a:latin typeface="Oswald" panose="020B0604020202020204" charset="0"/>
              </a:rPr>
              <a:t>?" </a:t>
            </a:r>
            <a:r>
              <a:rPr lang="en-US" sz="3000" spc="300" dirty="0" err="1">
                <a:solidFill>
                  <a:srgbClr val="FFFFF0"/>
                </a:solidFill>
                <a:latin typeface="Oswald" panose="020B0604020202020204" charset="0"/>
              </a:rPr>
              <a:t>khi</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tướng</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Pháp</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PaulVanuxem</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đưa</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ra</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kế</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hoạch</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rút</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quân</a:t>
            </a:r>
            <a:r>
              <a:rPr lang="en-US" sz="3000" spc="300" dirty="0">
                <a:solidFill>
                  <a:srgbClr val="FFFFF0"/>
                </a:solidFill>
                <a:latin typeface="Oswald" panose="020B0604020202020204" charset="0"/>
              </a:rPr>
              <a:t> VNCH </a:t>
            </a:r>
            <a:r>
              <a:rPr lang="en-US" sz="3000" spc="300" dirty="0" err="1">
                <a:solidFill>
                  <a:srgbClr val="FFFFF0"/>
                </a:solidFill>
                <a:latin typeface="Oswald" panose="020B0604020202020204" charset="0"/>
              </a:rPr>
              <a:t>về</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Cần</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Thơ</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để</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kéo</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quân</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Trung</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Quốc</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đánh</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sấp</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vào</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miền</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Bắc</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cứu</a:t>
            </a:r>
            <a:r>
              <a:rPr lang="en-US" sz="3000" spc="300" dirty="0">
                <a:solidFill>
                  <a:srgbClr val="FFFFF0"/>
                </a:solidFill>
                <a:latin typeface="Oswald" panose="020B0604020202020204" charset="0"/>
              </a:rPr>
              <a:t> </a:t>
            </a:r>
            <a:r>
              <a:rPr lang="en-US" sz="3000" spc="300" dirty="0" err="1">
                <a:solidFill>
                  <a:srgbClr val="FFFFF0"/>
                </a:solidFill>
                <a:latin typeface="Oswald" panose="020B0604020202020204" charset="0"/>
              </a:rPr>
              <a:t>viện</a:t>
            </a:r>
            <a:r>
              <a:rPr lang="en-US" sz="3000" spc="300" dirty="0">
                <a:solidFill>
                  <a:srgbClr val="FFFFF0"/>
                </a:solidFill>
                <a:latin typeface="Oswald" panose="020B0604020202020204" charset="0"/>
              </a:rPr>
              <a:t>.</a:t>
            </a:r>
            <a:endParaRPr sz="3000" spc="300" dirty="0">
              <a:solidFill>
                <a:srgbClr val="FFFFF0"/>
              </a:solidFill>
              <a:latin typeface="Oswald" panose="020B0604020202020204" charset="0"/>
              <a:cs typeface="Tahoma"/>
            </a:endParaRPr>
          </a:p>
        </p:txBody>
      </p:sp>
    </p:spTree>
    <p:extLst>
      <p:ext uri="{BB962C8B-B14F-4D97-AF65-F5344CB8AC3E}">
        <p14:creationId xmlns:p14="http://schemas.microsoft.com/office/powerpoint/2010/main" val="15644168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C29A74"/>
        </a:solidFill>
        <a:effectLst/>
      </p:bgPr>
    </p:bg>
    <p:spTree>
      <p:nvGrpSpPr>
        <p:cNvPr id="1" name=""/>
        <p:cNvGrpSpPr/>
        <p:nvPr/>
      </p:nvGrpSpPr>
      <p:grpSpPr>
        <a:xfrm>
          <a:off x="0" y="0"/>
          <a:ext cx="0" cy="0"/>
          <a:chOff x="0" y="0"/>
          <a:chExt cx="0" cy="0"/>
        </a:xfrm>
      </p:grpSpPr>
      <p:grpSp>
        <p:nvGrpSpPr>
          <p:cNvPr id="2" name="Group 2"/>
          <p:cNvGrpSpPr/>
          <p:nvPr/>
        </p:nvGrpSpPr>
        <p:grpSpPr>
          <a:xfrm>
            <a:off x="441123" y="1028700"/>
            <a:ext cx="17846877" cy="1593355"/>
            <a:chOff x="0" y="0"/>
            <a:chExt cx="23795836" cy="2124474"/>
          </a:xfrm>
        </p:grpSpPr>
        <p:sp>
          <p:nvSpPr>
            <p:cNvPr id="3" name="AutoShape 3"/>
            <p:cNvSpPr/>
            <p:nvPr/>
          </p:nvSpPr>
          <p:spPr>
            <a:xfrm>
              <a:off x="0" y="0"/>
              <a:ext cx="23795836" cy="2124474"/>
            </a:xfrm>
            <a:prstGeom prst="rect">
              <a:avLst/>
            </a:prstGeom>
            <a:solidFill>
              <a:srgbClr val="FBFDF4"/>
            </a:solidFill>
          </p:spPr>
        </p:sp>
        <p:sp>
          <p:nvSpPr>
            <p:cNvPr id="4" name="TextBox 4"/>
            <p:cNvSpPr txBox="1"/>
            <p:nvPr/>
          </p:nvSpPr>
          <p:spPr>
            <a:xfrm>
              <a:off x="785955" y="316205"/>
              <a:ext cx="19807168" cy="1384995"/>
            </a:xfrm>
            <a:prstGeom prst="rect">
              <a:avLst/>
            </a:prstGeom>
          </p:spPr>
          <p:txBody>
            <a:bodyPr lIns="0" tIns="0" rIns="0" bIns="0" rtlCol="0" anchor="t">
              <a:spAutoFit/>
            </a:bodyPr>
            <a:lstStyle/>
            <a:p>
              <a:pPr>
                <a:lnSpc>
                  <a:spcPts val="8100"/>
                </a:lnSpc>
              </a:pPr>
              <a:r>
                <a:rPr lang="en-US" sz="6000" spc="179" dirty="0" err="1">
                  <a:solidFill>
                    <a:srgbClr val="C29A74"/>
                  </a:solidFill>
                  <a:latin typeface="Oswald"/>
                </a:rPr>
                <a:t>Phần</a:t>
              </a:r>
              <a:r>
                <a:rPr lang="en-US" sz="6000" spc="179" dirty="0">
                  <a:solidFill>
                    <a:srgbClr val="C29A74"/>
                  </a:solidFill>
                  <a:latin typeface="Oswald"/>
                </a:rPr>
                <a:t> 4: </a:t>
              </a:r>
              <a:r>
                <a:rPr lang="en-US" sz="6000" spc="179" dirty="0" err="1">
                  <a:solidFill>
                    <a:srgbClr val="C29A74"/>
                  </a:solidFill>
                  <a:latin typeface="Oswald"/>
                </a:rPr>
                <a:t>Ngoại</a:t>
              </a:r>
              <a:r>
                <a:rPr lang="en-US" sz="6000" spc="179" dirty="0">
                  <a:solidFill>
                    <a:srgbClr val="C29A74"/>
                  </a:solidFill>
                  <a:latin typeface="Oswald"/>
                </a:rPr>
                <a:t> </a:t>
              </a:r>
              <a:r>
                <a:rPr lang="en-US" sz="6000" spc="179" dirty="0" err="1" smtClean="0">
                  <a:solidFill>
                    <a:srgbClr val="C29A74"/>
                  </a:solidFill>
                  <a:latin typeface="Oswald"/>
                </a:rPr>
                <a:t>giao</a:t>
              </a:r>
              <a:r>
                <a:rPr lang="en-US" sz="6000" spc="179" dirty="0" smtClean="0">
                  <a:solidFill>
                    <a:srgbClr val="C29A74"/>
                  </a:solidFill>
                  <a:latin typeface="Oswald"/>
                </a:rPr>
                <a:t>  </a:t>
              </a:r>
              <a:endParaRPr lang="en-US" sz="6000" spc="179" dirty="0">
                <a:solidFill>
                  <a:srgbClr val="C29A74"/>
                </a:solidFill>
                <a:latin typeface="Oswald"/>
              </a:endParaRPr>
            </a:p>
          </p:txBody>
        </p:sp>
      </p:grpSp>
      <p:pic>
        <p:nvPicPr>
          <p:cNvPr id="5" name="Picture 5"/>
          <p:cNvPicPr>
            <a:picLocks noChangeAspect="1"/>
          </p:cNvPicPr>
          <p:nvPr/>
        </p:nvPicPr>
        <p:blipFill>
          <a:blip r:embed="rId2">
            <a:alphaModFix amt="64000"/>
          </a:blip>
          <a:srcRect l="9659" r="9659"/>
          <a:stretch>
            <a:fillRect/>
          </a:stretch>
        </p:blipFill>
        <p:spPr>
          <a:xfrm>
            <a:off x="543313" y="3684079"/>
            <a:ext cx="7830522" cy="6014453"/>
          </a:xfrm>
          <a:prstGeom prst="rect">
            <a:avLst/>
          </a:prstGeom>
        </p:spPr>
      </p:pic>
      <p:grpSp>
        <p:nvGrpSpPr>
          <p:cNvPr id="6" name="Group 6"/>
          <p:cNvGrpSpPr/>
          <p:nvPr/>
        </p:nvGrpSpPr>
        <p:grpSpPr>
          <a:xfrm>
            <a:off x="8648288" y="4381500"/>
            <a:ext cx="8922742" cy="3135673"/>
            <a:chOff x="0" y="0"/>
            <a:chExt cx="9052928" cy="3181423"/>
          </a:xfrm>
        </p:grpSpPr>
        <p:sp>
          <p:nvSpPr>
            <p:cNvPr id="7" name="Freeform 7"/>
            <p:cNvSpPr/>
            <p:nvPr/>
          </p:nvSpPr>
          <p:spPr>
            <a:xfrm>
              <a:off x="0" y="0"/>
              <a:ext cx="9052928" cy="3181423"/>
            </a:xfrm>
            <a:custGeom>
              <a:avLst/>
              <a:gdLst/>
              <a:ahLst/>
              <a:cxnLst/>
              <a:rect l="l" t="t" r="r" b="b"/>
              <a:pathLst>
                <a:path w="9052928" h="3181423">
                  <a:moveTo>
                    <a:pt x="8748128" y="0"/>
                  </a:moveTo>
                  <a:lnTo>
                    <a:pt x="304800" y="0"/>
                  </a:lnTo>
                  <a:cubicBezTo>
                    <a:pt x="135890" y="0"/>
                    <a:pt x="0" y="135890"/>
                    <a:pt x="0" y="304800"/>
                  </a:cubicBezTo>
                  <a:lnTo>
                    <a:pt x="0" y="2876623"/>
                  </a:lnTo>
                  <a:cubicBezTo>
                    <a:pt x="0" y="3045533"/>
                    <a:pt x="135890" y="3181423"/>
                    <a:pt x="304800" y="3181423"/>
                  </a:cubicBezTo>
                  <a:lnTo>
                    <a:pt x="8748128" y="3181423"/>
                  </a:lnTo>
                  <a:cubicBezTo>
                    <a:pt x="8917038" y="3181423"/>
                    <a:pt x="9052928" y="3045533"/>
                    <a:pt x="9052928" y="2876623"/>
                  </a:cubicBezTo>
                  <a:lnTo>
                    <a:pt x="9052928" y="304800"/>
                  </a:lnTo>
                  <a:cubicBezTo>
                    <a:pt x="9052928" y="135890"/>
                    <a:pt x="8917038" y="0"/>
                    <a:pt x="8748128" y="0"/>
                  </a:cubicBezTo>
                  <a:close/>
                </a:path>
              </a:pathLst>
            </a:custGeom>
            <a:solidFill>
              <a:srgbClr val="C29A74"/>
            </a:solidFill>
          </p:spPr>
        </p:sp>
      </p:grpSp>
      <p:sp>
        <p:nvSpPr>
          <p:cNvPr id="8" name="TextBox 8"/>
          <p:cNvSpPr txBox="1"/>
          <p:nvPr/>
        </p:nvSpPr>
        <p:spPr>
          <a:xfrm>
            <a:off x="8945848" y="5328595"/>
            <a:ext cx="8327622" cy="2725420"/>
          </a:xfrm>
          <a:prstGeom prst="rect">
            <a:avLst/>
          </a:prstGeom>
        </p:spPr>
        <p:txBody>
          <a:bodyPr lIns="0" tIns="0" rIns="0" bIns="0" rtlCol="0" anchor="t">
            <a:spAutoFit/>
          </a:bodyPr>
          <a:lstStyle/>
          <a:p>
            <a:pPr algn="ctr">
              <a:lnSpc>
                <a:spcPts val="7280"/>
              </a:lnSpc>
            </a:pPr>
            <a:r>
              <a:rPr lang="en-US" sz="5200" dirty="0" err="1">
                <a:solidFill>
                  <a:srgbClr val="532E1D"/>
                </a:solidFill>
                <a:latin typeface="Oswald Bold"/>
              </a:rPr>
              <a:t>Sự</a:t>
            </a:r>
            <a:r>
              <a:rPr lang="en-US" sz="5200" dirty="0">
                <a:solidFill>
                  <a:srgbClr val="532E1D"/>
                </a:solidFill>
                <a:latin typeface="Oswald Bold"/>
              </a:rPr>
              <a:t> </a:t>
            </a:r>
            <a:r>
              <a:rPr lang="en-US" sz="5200" dirty="0" err="1">
                <a:solidFill>
                  <a:srgbClr val="532E1D"/>
                </a:solidFill>
                <a:latin typeface="Oswald Bold"/>
              </a:rPr>
              <a:t>chuẩn</a:t>
            </a:r>
            <a:r>
              <a:rPr lang="en-US" sz="5200" dirty="0">
                <a:solidFill>
                  <a:srgbClr val="532E1D"/>
                </a:solidFill>
                <a:latin typeface="Oswald Bold"/>
              </a:rPr>
              <a:t> </a:t>
            </a:r>
            <a:r>
              <a:rPr lang="en-US" sz="5200" dirty="0" err="1">
                <a:solidFill>
                  <a:srgbClr val="532E1D"/>
                </a:solidFill>
                <a:latin typeface="Oswald Bold"/>
              </a:rPr>
              <a:t>bị</a:t>
            </a:r>
            <a:r>
              <a:rPr lang="en-US" sz="5200" dirty="0">
                <a:solidFill>
                  <a:srgbClr val="532E1D"/>
                </a:solidFill>
                <a:latin typeface="Oswald Bold"/>
              </a:rPr>
              <a:t> </a:t>
            </a:r>
            <a:r>
              <a:rPr lang="en-US" sz="5200" dirty="0" err="1">
                <a:solidFill>
                  <a:srgbClr val="532E1D"/>
                </a:solidFill>
                <a:latin typeface="Oswald Bold"/>
              </a:rPr>
              <a:t>về</a:t>
            </a:r>
            <a:r>
              <a:rPr lang="en-US" sz="5200" dirty="0">
                <a:solidFill>
                  <a:srgbClr val="532E1D"/>
                </a:solidFill>
                <a:latin typeface="Oswald Bold"/>
              </a:rPr>
              <a:t> </a:t>
            </a:r>
            <a:r>
              <a:rPr lang="en-US" sz="5200" dirty="0" err="1">
                <a:solidFill>
                  <a:srgbClr val="532E1D"/>
                </a:solidFill>
                <a:latin typeface="Oswald Bold"/>
              </a:rPr>
              <a:t>ngoại</a:t>
            </a:r>
            <a:r>
              <a:rPr lang="en-US" sz="5200" dirty="0">
                <a:solidFill>
                  <a:srgbClr val="532E1D"/>
                </a:solidFill>
                <a:latin typeface="Oswald Bold"/>
              </a:rPr>
              <a:t> </a:t>
            </a:r>
            <a:r>
              <a:rPr lang="en-US" sz="5200" dirty="0" err="1">
                <a:solidFill>
                  <a:srgbClr val="532E1D"/>
                </a:solidFill>
                <a:latin typeface="Oswald Bold"/>
              </a:rPr>
              <a:t>giao</a:t>
            </a:r>
            <a:r>
              <a:rPr lang="en-US" sz="5200" dirty="0">
                <a:solidFill>
                  <a:srgbClr val="532E1D"/>
                </a:solidFill>
                <a:latin typeface="Oswald Bold"/>
              </a:rPr>
              <a:t> </a:t>
            </a:r>
            <a:r>
              <a:rPr lang="en-US" sz="5200" dirty="0" err="1">
                <a:solidFill>
                  <a:srgbClr val="532E1D"/>
                </a:solidFill>
                <a:latin typeface="Oswald Bold"/>
              </a:rPr>
              <a:t>của</a:t>
            </a:r>
            <a:r>
              <a:rPr lang="en-US" sz="5200" dirty="0">
                <a:solidFill>
                  <a:srgbClr val="532E1D"/>
                </a:solidFill>
                <a:latin typeface="Oswald Bold"/>
              </a:rPr>
              <a:t> </a:t>
            </a:r>
            <a:r>
              <a:rPr lang="en-US" sz="5200" dirty="0" err="1">
                <a:solidFill>
                  <a:srgbClr val="532E1D"/>
                </a:solidFill>
                <a:latin typeface="Oswald Bold"/>
              </a:rPr>
              <a:t>Trung</a:t>
            </a:r>
            <a:r>
              <a:rPr lang="en-US" sz="5200" dirty="0">
                <a:solidFill>
                  <a:srgbClr val="532E1D"/>
                </a:solidFill>
                <a:latin typeface="Oswald Bold"/>
              </a:rPr>
              <a:t> </a:t>
            </a:r>
            <a:r>
              <a:rPr lang="en-US" sz="5200" dirty="0" err="1">
                <a:solidFill>
                  <a:srgbClr val="532E1D"/>
                </a:solidFill>
                <a:latin typeface="Oswald Bold"/>
              </a:rPr>
              <a:t>Quốc</a:t>
            </a:r>
            <a:r>
              <a:rPr lang="en-US" sz="5200" dirty="0">
                <a:solidFill>
                  <a:srgbClr val="532E1D"/>
                </a:solidFill>
                <a:latin typeface="Oswald Bold"/>
              </a:rPr>
              <a:t> </a:t>
            </a:r>
            <a:r>
              <a:rPr lang="en-US" sz="5200" dirty="0" err="1">
                <a:solidFill>
                  <a:srgbClr val="532E1D"/>
                </a:solidFill>
                <a:latin typeface="Oswald Bold"/>
              </a:rPr>
              <a:t>cho</a:t>
            </a:r>
            <a:r>
              <a:rPr lang="en-US" sz="5200" dirty="0">
                <a:solidFill>
                  <a:srgbClr val="532E1D"/>
                </a:solidFill>
                <a:latin typeface="Oswald Bold"/>
              </a:rPr>
              <a:t> </a:t>
            </a:r>
            <a:r>
              <a:rPr lang="en-US" sz="5200" dirty="0" err="1">
                <a:solidFill>
                  <a:srgbClr val="532E1D"/>
                </a:solidFill>
                <a:latin typeface="Oswald Bold"/>
              </a:rPr>
              <a:t>công</a:t>
            </a:r>
            <a:r>
              <a:rPr lang="en-US" sz="5200" dirty="0">
                <a:solidFill>
                  <a:srgbClr val="532E1D"/>
                </a:solidFill>
                <a:latin typeface="Oswald Bold"/>
              </a:rPr>
              <a:t> </a:t>
            </a:r>
            <a:r>
              <a:rPr lang="en-US" sz="5200" dirty="0" err="1">
                <a:solidFill>
                  <a:srgbClr val="532E1D"/>
                </a:solidFill>
                <a:latin typeface="Oswald Bold"/>
              </a:rPr>
              <a:t>cuộc</a:t>
            </a:r>
            <a:r>
              <a:rPr lang="en-US" sz="5200" dirty="0">
                <a:solidFill>
                  <a:srgbClr val="532E1D"/>
                </a:solidFill>
                <a:latin typeface="Oswald Bold"/>
              </a:rPr>
              <a:t> </a:t>
            </a:r>
            <a:r>
              <a:rPr lang="en-US" sz="5200" dirty="0" err="1">
                <a:solidFill>
                  <a:srgbClr val="532E1D"/>
                </a:solidFill>
                <a:latin typeface="Oswald Bold"/>
              </a:rPr>
              <a:t>xâm</a:t>
            </a:r>
            <a:r>
              <a:rPr lang="en-US" sz="5200" dirty="0">
                <a:solidFill>
                  <a:srgbClr val="532E1D"/>
                </a:solidFill>
                <a:latin typeface="Oswald Bold"/>
              </a:rPr>
              <a:t> </a:t>
            </a:r>
            <a:r>
              <a:rPr lang="en-US" sz="5200" dirty="0" err="1">
                <a:solidFill>
                  <a:srgbClr val="532E1D"/>
                </a:solidFill>
                <a:latin typeface="Oswald Bold"/>
              </a:rPr>
              <a:t>lược</a:t>
            </a:r>
            <a:r>
              <a:rPr lang="en-US" sz="5200" dirty="0">
                <a:solidFill>
                  <a:srgbClr val="532E1D"/>
                </a:solidFill>
                <a:latin typeface="Oswald Bold"/>
              </a:rPr>
              <a:t> </a:t>
            </a:r>
            <a:r>
              <a:rPr lang="en-US" sz="5200" dirty="0" err="1">
                <a:solidFill>
                  <a:srgbClr val="532E1D"/>
                </a:solidFill>
                <a:latin typeface="Oswald Bold"/>
              </a:rPr>
              <a:t>Việt</a:t>
            </a:r>
            <a:r>
              <a:rPr lang="en-US" sz="5200" dirty="0">
                <a:solidFill>
                  <a:srgbClr val="532E1D"/>
                </a:solidFill>
                <a:latin typeface="Oswald Bold"/>
              </a:rPr>
              <a:t> Nam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right)">
                                      <p:cBhvr>
                                        <p:cTn id="10" dur="500"/>
                                        <p:tgtEl>
                                          <p:spTgt spid="8"/>
                                        </p:tgtEl>
                                      </p:cBhvr>
                                    </p:animEffect>
                                  </p:childTnLst>
                                </p:cTn>
                              </p:par>
                            </p:childTnLst>
                          </p:cTn>
                        </p:par>
                        <p:par>
                          <p:cTn id="11" fill="hold">
                            <p:stCondLst>
                              <p:cond delay="500"/>
                            </p:stCondLst>
                            <p:childTnLst>
                              <p:par>
                                <p:cTn id="12" presetID="22" presetClass="entr" presetSubtype="2"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righ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FCCB4"/>
        </a:solidFill>
        <a:effectLst/>
      </p:bgPr>
    </p:bg>
    <p:spTree>
      <p:nvGrpSpPr>
        <p:cNvPr id="1" name=""/>
        <p:cNvGrpSpPr/>
        <p:nvPr/>
      </p:nvGrpSpPr>
      <p:grpSpPr>
        <a:xfrm>
          <a:off x="0" y="0"/>
          <a:ext cx="0" cy="0"/>
          <a:chOff x="0" y="0"/>
          <a:chExt cx="0" cy="0"/>
        </a:xfrm>
      </p:grpSpPr>
      <p:sp>
        <p:nvSpPr>
          <p:cNvPr id="20" name="Arc 19">
            <a:extLst>
              <a:ext uri="{FF2B5EF4-FFF2-40B4-BE49-F238E27FC236}">
                <a16:creationId xmlns:a16="http://schemas.microsoft.com/office/drawing/2014/main" xmlns="" id="{B7C480C2-8E53-4356-BCEC-6B47AFE8A84E}"/>
              </a:ext>
            </a:extLst>
          </p:cNvPr>
          <p:cNvSpPr/>
          <p:nvPr/>
        </p:nvSpPr>
        <p:spPr>
          <a:xfrm>
            <a:off x="1447809" y="4229101"/>
            <a:ext cx="1828782" cy="1828796"/>
          </a:xfrm>
          <a:prstGeom prst="arc">
            <a:avLst>
              <a:gd name="adj1" fmla="val 5392941"/>
              <a:gd name="adj2" fmla="val 10772214"/>
            </a:avLst>
          </a:prstGeom>
          <a:noFill/>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7" name="Circle: Hollow 6">
            <a:extLst>
              <a:ext uri="{FF2B5EF4-FFF2-40B4-BE49-F238E27FC236}">
                <a16:creationId xmlns:a16="http://schemas.microsoft.com/office/drawing/2014/main" xmlns="" id="{FC4D668E-6627-404E-8346-EB2810794EAB}"/>
              </a:ext>
            </a:extLst>
          </p:cNvPr>
          <p:cNvSpPr/>
          <p:nvPr/>
        </p:nvSpPr>
        <p:spPr>
          <a:xfrm>
            <a:off x="1905000" y="4686300"/>
            <a:ext cx="914400" cy="914399"/>
          </a:xfrm>
          <a:prstGeom prst="donut">
            <a:avLst>
              <a:gd name="adj" fmla="val 0"/>
            </a:avLst>
          </a:prstGeom>
          <a:solidFill>
            <a:schemeClr val="bg2">
              <a:lumMod val="5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Circle: Hollow 10">
            <a:extLst>
              <a:ext uri="{FF2B5EF4-FFF2-40B4-BE49-F238E27FC236}">
                <a16:creationId xmlns:a16="http://schemas.microsoft.com/office/drawing/2014/main" xmlns="" id="{1C139B0F-ECD2-4A07-8434-CE553520E248}"/>
              </a:ext>
            </a:extLst>
          </p:cNvPr>
          <p:cNvSpPr/>
          <p:nvPr/>
        </p:nvSpPr>
        <p:spPr>
          <a:xfrm>
            <a:off x="1676400" y="4457699"/>
            <a:ext cx="1371600" cy="1371600"/>
          </a:xfrm>
          <a:prstGeom prst="donut">
            <a:avLst>
              <a:gd name="adj" fmla="val 704"/>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5" name="Straight Connector 14">
            <a:extLst>
              <a:ext uri="{FF2B5EF4-FFF2-40B4-BE49-F238E27FC236}">
                <a16:creationId xmlns:a16="http://schemas.microsoft.com/office/drawing/2014/main" xmlns="" id="{64369A63-9BC6-4719-BEE8-2FBAD696E5CE}"/>
              </a:ext>
            </a:extLst>
          </p:cNvPr>
          <p:cNvCxnSpPr>
            <a:stCxn id="11" idx="4"/>
          </p:cNvCxnSpPr>
          <p:nvPr/>
        </p:nvCxnSpPr>
        <p:spPr>
          <a:xfrm>
            <a:off x="2362200" y="5829299"/>
            <a:ext cx="0" cy="1295401"/>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16" name="Flowchart: Connector 15">
            <a:extLst>
              <a:ext uri="{FF2B5EF4-FFF2-40B4-BE49-F238E27FC236}">
                <a16:creationId xmlns:a16="http://schemas.microsoft.com/office/drawing/2014/main" xmlns="" id="{6475C6CB-9C14-4FE5-BF39-DD5475C1BB1A}"/>
              </a:ext>
            </a:extLst>
          </p:cNvPr>
          <p:cNvSpPr/>
          <p:nvPr/>
        </p:nvSpPr>
        <p:spPr>
          <a:xfrm>
            <a:off x="2133599" y="4921827"/>
            <a:ext cx="457200" cy="4572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lowchart: Connector 18">
            <a:extLst>
              <a:ext uri="{FF2B5EF4-FFF2-40B4-BE49-F238E27FC236}">
                <a16:creationId xmlns:a16="http://schemas.microsoft.com/office/drawing/2014/main" xmlns="" id="{0823AE21-5BD7-4C6D-BC11-B329B3BF8BDF}"/>
              </a:ext>
            </a:extLst>
          </p:cNvPr>
          <p:cNvSpPr/>
          <p:nvPr/>
        </p:nvSpPr>
        <p:spPr>
          <a:xfrm>
            <a:off x="2291315" y="7124700"/>
            <a:ext cx="152398"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xmlns="" id="{7871478E-E530-41D9-8C40-32C2C76D442C}"/>
              </a:ext>
            </a:extLst>
          </p:cNvPr>
          <p:cNvSpPr txBox="1"/>
          <p:nvPr/>
        </p:nvSpPr>
        <p:spPr>
          <a:xfrm>
            <a:off x="1485891" y="3752851"/>
            <a:ext cx="1809732" cy="584775"/>
          </a:xfrm>
          <a:prstGeom prst="rect">
            <a:avLst/>
          </a:prstGeom>
          <a:noFill/>
        </p:spPr>
        <p:txBody>
          <a:bodyPr wrap="square" rtlCol="0">
            <a:spAutoFit/>
          </a:bodyPr>
          <a:lstStyle/>
          <a:p>
            <a:pPr algn="ctr"/>
            <a:r>
              <a:rPr lang="en-US" sz="3200" dirty="0">
                <a:solidFill>
                  <a:schemeClr val="accent6">
                    <a:lumMod val="50000"/>
                  </a:schemeClr>
                </a:solidFill>
                <a:latin typeface="Oswald" panose="020B0604020202020204" charset="0"/>
              </a:rPr>
              <a:t>12/8/1978</a:t>
            </a:r>
          </a:p>
        </p:txBody>
      </p:sp>
      <p:sp>
        <p:nvSpPr>
          <p:cNvPr id="24" name="TextBox 23">
            <a:hlinkClick r:id="rId2" action="ppaction://hlinkpres?slideindex=1&amp;slidetitle="/>
            <a:extLst>
              <a:ext uri="{FF2B5EF4-FFF2-40B4-BE49-F238E27FC236}">
                <a16:creationId xmlns:a16="http://schemas.microsoft.com/office/drawing/2014/main" xmlns="" id="{331C0AF9-78DE-4E2C-9199-DDC2149F61C6}"/>
              </a:ext>
            </a:extLst>
          </p:cNvPr>
          <p:cNvSpPr txBox="1"/>
          <p:nvPr/>
        </p:nvSpPr>
        <p:spPr>
          <a:xfrm>
            <a:off x="804439" y="7266685"/>
            <a:ext cx="3115520" cy="1077218"/>
          </a:xfrm>
          <a:prstGeom prst="rect">
            <a:avLst/>
          </a:prstGeom>
          <a:noFill/>
        </p:spPr>
        <p:txBody>
          <a:bodyPr wrap="square" rtlCol="0">
            <a:spAutoFit/>
          </a:bodyPr>
          <a:lstStyle/>
          <a:p>
            <a:pPr algn="ctr"/>
            <a:r>
              <a:rPr lang="en-US" sz="3200" noProof="1">
                <a:solidFill>
                  <a:schemeClr val="accent6">
                    <a:lumMod val="50000"/>
                  </a:schemeClr>
                </a:solidFill>
                <a:latin typeface="Oswald" panose="020B0604020202020204" charset="0"/>
              </a:rPr>
              <a:t>Ký</a:t>
            </a:r>
            <a:r>
              <a:rPr lang="en-US" sz="3200" dirty="0">
                <a:solidFill>
                  <a:schemeClr val="accent6">
                    <a:lumMod val="50000"/>
                  </a:schemeClr>
                </a:solidFill>
                <a:latin typeface="Oswald" panose="020B0604020202020204" charset="0"/>
              </a:rPr>
              <a:t> </a:t>
            </a:r>
            <a:r>
              <a:rPr lang="en-US" sz="3200" noProof="1">
                <a:solidFill>
                  <a:schemeClr val="accent6">
                    <a:lumMod val="50000"/>
                  </a:schemeClr>
                </a:solidFill>
                <a:latin typeface="Oswald" panose="020B0604020202020204" charset="0"/>
              </a:rPr>
              <a:t>hiệp</a:t>
            </a:r>
            <a:r>
              <a:rPr lang="en-US" sz="3200" dirty="0">
                <a:solidFill>
                  <a:schemeClr val="accent6">
                    <a:lumMod val="50000"/>
                  </a:schemeClr>
                </a:solidFill>
                <a:latin typeface="Oswald" panose="020B0604020202020204" charset="0"/>
              </a:rPr>
              <a:t> </a:t>
            </a:r>
            <a:r>
              <a:rPr lang="vi-VN" sz="3200" dirty="0">
                <a:solidFill>
                  <a:schemeClr val="accent6">
                    <a:lumMod val="50000"/>
                  </a:schemeClr>
                </a:solidFill>
                <a:latin typeface="Oswald" panose="020B0604020202020204" charset="0"/>
              </a:rPr>
              <a:t>ư</a:t>
            </a:r>
            <a:r>
              <a:rPr lang="en-US" sz="3200" dirty="0" err="1">
                <a:solidFill>
                  <a:schemeClr val="accent6">
                    <a:lumMod val="50000"/>
                  </a:schemeClr>
                </a:solidFill>
                <a:latin typeface="Oswald" panose="020B0604020202020204" charset="0"/>
              </a:rPr>
              <a:t>ớc</a:t>
            </a:r>
            <a:r>
              <a:rPr lang="en-US" sz="3200" dirty="0">
                <a:solidFill>
                  <a:schemeClr val="accent6">
                    <a:lumMod val="50000"/>
                  </a:schemeClr>
                </a:solidFill>
                <a:latin typeface="Oswald" panose="020B0604020202020204" charset="0"/>
              </a:rPr>
              <a:t> </a:t>
            </a:r>
            <a:r>
              <a:rPr lang="en-US" sz="3200" dirty="0" err="1">
                <a:solidFill>
                  <a:schemeClr val="accent6">
                    <a:lumMod val="50000"/>
                  </a:schemeClr>
                </a:solidFill>
                <a:latin typeface="Oswald" panose="020B0604020202020204" charset="0"/>
              </a:rPr>
              <a:t>hoà</a:t>
            </a:r>
            <a:r>
              <a:rPr lang="en-US" sz="3200" dirty="0">
                <a:solidFill>
                  <a:schemeClr val="accent6">
                    <a:lumMod val="50000"/>
                  </a:schemeClr>
                </a:solidFill>
                <a:latin typeface="Oswald" panose="020B0604020202020204" charset="0"/>
              </a:rPr>
              <a:t> </a:t>
            </a:r>
            <a:r>
              <a:rPr lang="en-US" sz="3200" dirty="0" err="1">
                <a:solidFill>
                  <a:schemeClr val="accent6">
                    <a:lumMod val="50000"/>
                  </a:schemeClr>
                </a:solidFill>
                <a:latin typeface="Oswald" panose="020B0604020202020204" charset="0"/>
              </a:rPr>
              <a:t>bình</a:t>
            </a:r>
            <a:r>
              <a:rPr lang="en-US" sz="3200" dirty="0">
                <a:solidFill>
                  <a:schemeClr val="accent6">
                    <a:lumMod val="50000"/>
                  </a:schemeClr>
                </a:solidFill>
                <a:latin typeface="Oswald" panose="020B0604020202020204" charset="0"/>
              </a:rPr>
              <a:t> </a:t>
            </a:r>
            <a:r>
              <a:rPr lang="en-US" sz="3200" dirty="0" err="1">
                <a:solidFill>
                  <a:schemeClr val="accent6">
                    <a:lumMod val="50000"/>
                  </a:schemeClr>
                </a:solidFill>
                <a:latin typeface="Oswald" panose="020B0604020202020204" charset="0"/>
              </a:rPr>
              <a:t>với</a:t>
            </a:r>
            <a:r>
              <a:rPr lang="en-US" sz="3200" dirty="0">
                <a:solidFill>
                  <a:schemeClr val="accent6">
                    <a:lumMod val="50000"/>
                  </a:schemeClr>
                </a:solidFill>
                <a:latin typeface="Oswald" panose="020B0604020202020204" charset="0"/>
              </a:rPr>
              <a:t> </a:t>
            </a:r>
            <a:r>
              <a:rPr lang="en-US" sz="3200" dirty="0" err="1">
                <a:solidFill>
                  <a:schemeClr val="accent6">
                    <a:lumMod val="50000"/>
                  </a:schemeClr>
                </a:solidFill>
                <a:latin typeface="Oswald" panose="020B0604020202020204" charset="0"/>
              </a:rPr>
              <a:t>Nhật</a:t>
            </a:r>
            <a:endParaRPr lang="en-US" sz="3200" dirty="0">
              <a:solidFill>
                <a:schemeClr val="accent6">
                  <a:lumMod val="50000"/>
                </a:schemeClr>
              </a:solidFill>
              <a:latin typeface="Oswald" panose="020B0604020202020204" charset="0"/>
            </a:endParaRPr>
          </a:p>
        </p:txBody>
      </p:sp>
      <p:sp>
        <p:nvSpPr>
          <p:cNvPr id="26" name="Arc 25">
            <a:extLst>
              <a:ext uri="{FF2B5EF4-FFF2-40B4-BE49-F238E27FC236}">
                <a16:creationId xmlns:a16="http://schemas.microsoft.com/office/drawing/2014/main" xmlns="" id="{1A81B378-5955-48B3-8D96-D6D8A38F4BC6}"/>
              </a:ext>
            </a:extLst>
          </p:cNvPr>
          <p:cNvSpPr/>
          <p:nvPr/>
        </p:nvSpPr>
        <p:spPr>
          <a:xfrm>
            <a:off x="7795682" y="4254501"/>
            <a:ext cx="1828782" cy="1828796"/>
          </a:xfrm>
          <a:prstGeom prst="arc">
            <a:avLst>
              <a:gd name="adj1" fmla="val 10759488"/>
              <a:gd name="adj2" fmla="val 16205581"/>
            </a:avLst>
          </a:prstGeom>
          <a:noFill/>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7" name="Circle: Hollow 26">
            <a:extLst>
              <a:ext uri="{FF2B5EF4-FFF2-40B4-BE49-F238E27FC236}">
                <a16:creationId xmlns:a16="http://schemas.microsoft.com/office/drawing/2014/main" xmlns="" id="{0C44EBD6-8EB7-4DA3-92C2-A66529C8E205}"/>
              </a:ext>
            </a:extLst>
          </p:cNvPr>
          <p:cNvSpPr/>
          <p:nvPr/>
        </p:nvSpPr>
        <p:spPr>
          <a:xfrm>
            <a:off x="8252875" y="4725309"/>
            <a:ext cx="914400" cy="914399"/>
          </a:xfrm>
          <a:prstGeom prst="donut">
            <a:avLst>
              <a:gd name="adj" fmla="val 0"/>
            </a:avLst>
          </a:prstGeom>
          <a:solidFill>
            <a:schemeClr val="bg2">
              <a:lumMod val="5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Circle: Hollow 27">
            <a:extLst>
              <a:ext uri="{FF2B5EF4-FFF2-40B4-BE49-F238E27FC236}">
                <a16:creationId xmlns:a16="http://schemas.microsoft.com/office/drawing/2014/main" xmlns="" id="{A4886EE8-170A-45A5-A0CB-3E3669CB5C67}"/>
              </a:ext>
            </a:extLst>
          </p:cNvPr>
          <p:cNvSpPr/>
          <p:nvPr/>
        </p:nvSpPr>
        <p:spPr>
          <a:xfrm>
            <a:off x="8024275" y="4496708"/>
            <a:ext cx="1371600" cy="1371600"/>
          </a:xfrm>
          <a:prstGeom prst="donut">
            <a:avLst>
              <a:gd name="adj" fmla="val 704"/>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29" name="Straight Connector 28">
            <a:extLst>
              <a:ext uri="{FF2B5EF4-FFF2-40B4-BE49-F238E27FC236}">
                <a16:creationId xmlns:a16="http://schemas.microsoft.com/office/drawing/2014/main" xmlns="" id="{E68269A7-BC8F-4209-B4D4-0AD364C1D92F}"/>
              </a:ext>
            </a:extLst>
          </p:cNvPr>
          <p:cNvCxnSpPr>
            <a:cxnSpLocks/>
            <a:stCxn id="28" idx="0"/>
          </p:cNvCxnSpPr>
          <p:nvPr/>
        </p:nvCxnSpPr>
        <p:spPr>
          <a:xfrm flipH="1" flipV="1">
            <a:off x="8710073" y="2400300"/>
            <a:ext cx="2" cy="2096408"/>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30" name="Flowchart: Connector 29">
            <a:extLst>
              <a:ext uri="{FF2B5EF4-FFF2-40B4-BE49-F238E27FC236}">
                <a16:creationId xmlns:a16="http://schemas.microsoft.com/office/drawing/2014/main" xmlns="" id="{0A1EA9B8-6922-403F-88B9-BEC2AC1786FB}"/>
              </a:ext>
            </a:extLst>
          </p:cNvPr>
          <p:cNvSpPr/>
          <p:nvPr/>
        </p:nvSpPr>
        <p:spPr>
          <a:xfrm>
            <a:off x="8481474" y="4960836"/>
            <a:ext cx="457200" cy="4572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Flowchart: Connector 30">
            <a:extLst>
              <a:ext uri="{FF2B5EF4-FFF2-40B4-BE49-F238E27FC236}">
                <a16:creationId xmlns:a16="http://schemas.microsoft.com/office/drawing/2014/main" xmlns="" id="{4FD33402-AB09-4E61-8637-118D79AB9823}"/>
              </a:ext>
            </a:extLst>
          </p:cNvPr>
          <p:cNvSpPr/>
          <p:nvPr/>
        </p:nvSpPr>
        <p:spPr>
          <a:xfrm>
            <a:off x="8633874" y="2351821"/>
            <a:ext cx="152398"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xmlns="" id="{E04D4F3C-8FAF-4DEB-808E-2A9172C778B4}"/>
              </a:ext>
            </a:extLst>
          </p:cNvPr>
          <p:cNvSpPr txBox="1"/>
          <p:nvPr/>
        </p:nvSpPr>
        <p:spPr>
          <a:xfrm>
            <a:off x="7722500" y="6315753"/>
            <a:ext cx="1975146" cy="584775"/>
          </a:xfrm>
          <a:prstGeom prst="rect">
            <a:avLst/>
          </a:prstGeom>
          <a:noFill/>
        </p:spPr>
        <p:txBody>
          <a:bodyPr wrap="square" rtlCol="0">
            <a:spAutoFit/>
          </a:bodyPr>
          <a:lstStyle/>
          <a:p>
            <a:pPr algn="ctr"/>
            <a:r>
              <a:rPr lang="en-US" sz="3200" dirty="0">
                <a:solidFill>
                  <a:schemeClr val="accent6">
                    <a:lumMod val="50000"/>
                  </a:schemeClr>
                </a:solidFill>
                <a:latin typeface="Oswald" panose="020B0604020202020204" charset="0"/>
              </a:rPr>
              <a:t>05/11/1978</a:t>
            </a:r>
          </a:p>
        </p:txBody>
      </p:sp>
      <p:sp>
        <p:nvSpPr>
          <p:cNvPr id="35" name="TextBox 34">
            <a:hlinkClick r:id="rId3" action="ppaction://hlinkpres?slideindex=1&amp;slidetitle="/>
            <a:extLst>
              <a:ext uri="{FF2B5EF4-FFF2-40B4-BE49-F238E27FC236}">
                <a16:creationId xmlns:a16="http://schemas.microsoft.com/office/drawing/2014/main" xmlns="" id="{99481493-DF25-4941-B306-FAAD46315E73}"/>
              </a:ext>
            </a:extLst>
          </p:cNvPr>
          <p:cNvSpPr txBox="1"/>
          <p:nvPr/>
        </p:nvSpPr>
        <p:spPr>
          <a:xfrm>
            <a:off x="7152313" y="1332591"/>
            <a:ext cx="3115520" cy="1077218"/>
          </a:xfrm>
          <a:prstGeom prst="rect">
            <a:avLst/>
          </a:prstGeom>
          <a:noFill/>
        </p:spPr>
        <p:txBody>
          <a:bodyPr wrap="square" rtlCol="0">
            <a:spAutoFit/>
          </a:bodyPr>
          <a:lstStyle/>
          <a:p>
            <a:pPr algn="ctr"/>
            <a:r>
              <a:rPr lang="en-US" sz="3200" noProof="1">
                <a:solidFill>
                  <a:schemeClr val="accent6">
                    <a:lumMod val="50000"/>
                  </a:schemeClr>
                </a:solidFill>
                <a:latin typeface="Oswald" panose="020B0604020202020204" charset="0"/>
              </a:rPr>
              <a:t>Thăm các n</a:t>
            </a:r>
            <a:r>
              <a:rPr lang="vi-VN" sz="3200" noProof="1">
                <a:solidFill>
                  <a:schemeClr val="accent6">
                    <a:lumMod val="50000"/>
                  </a:schemeClr>
                </a:solidFill>
                <a:latin typeface="Oswald" panose="020B0604020202020204" charset="0"/>
              </a:rPr>
              <a:t>ư</a:t>
            </a:r>
            <a:r>
              <a:rPr lang="en-US" sz="3200" noProof="1">
                <a:solidFill>
                  <a:schemeClr val="accent6">
                    <a:lumMod val="50000"/>
                  </a:schemeClr>
                </a:solidFill>
                <a:latin typeface="Oswald" panose="020B0604020202020204" charset="0"/>
              </a:rPr>
              <a:t>ớc ASEAN</a:t>
            </a:r>
            <a:endParaRPr lang="en-US" sz="3200" dirty="0">
              <a:solidFill>
                <a:schemeClr val="accent6">
                  <a:lumMod val="50000"/>
                </a:schemeClr>
              </a:solidFill>
              <a:latin typeface="Oswald" panose="020B0604020202020204" charset="0"/>
            </a:endParaRPr>
          </a:p>
        </p:txBody>
      </p:sp>
      <p:sp>
        <p:nvSpPr>
          <p:cNvPr id="56" name="Arc 55">
            <a:extLst>
              <a:ext uri="{FF2B5EF4-FFF2-40B4-BE49-F238E27FC236}">
                <a16:creationId xmlns:a16="http://schemas.microsoft.com/office/drawing/2014/main" xmlns="" id="{BBCCB8CA-211B-48A2-BBDF-8320CA14CFFC}"/>
              </a:ext>
            </a:extLst>
          </p:cNvPr>
          <p:cNvSpPr/>
          <p:nvPr/>
        </p:nvSpPr>
        <p:spPr>
          <a:xfrm>
            <a:off x="12739406" y="4262092"/>
            <a:ext cx="1828782" cy="1828796"/>
          </a:xfrm>
          <a:prstGeom prst="arc">
            <a:avLst>
              <a:gd name="adj1" fmla="val 5392941"/>
              <a:gd name="adj2" fmla="val 10772214"/>
            </a:avLst>
          </a:prstGeom>
          <a:noFill/>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7" name="Circle: Hollow 56">
            <a:extLst>
              <a:ext uri="{FF2B5EF4-FFF2-40B4-BE49-F238E27FC236}">
                <a16:creationId xmlns:a16="http://schemas.microsoft.com/office/drawing/2014/main" xmlns="" id="{4F303963-719D-4917-BA5D-70B1515823E2}"/>
              </a:ext>
            </a:extLst>
          </p:cNvPr>
          <p:cNvSpPr/>
          <p:nvPr/>
        </p:nvSpPr>
        <p:spPr>
          <a:xfrm>
            <a:off x="13196597" y="4719291"/>
            <a:ext cx="914400" cy="914399"/>
          </a:xfrm>
          <a:prstGeom prst="donut">
            <a:avLst>
              <a:gd name="adj" fmla="val 0"/>
            </a:avLst>
          </a:prstGeom>
          <a:solidFill>
            <a:schemeClr val="bg2">
              <a:lumMod val="5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8" name="Circle: Hollow 57">
            <a:extLst>
              <a:ext uri="{FF2B5EF4-FFF2-40B4-BE49-F238E27FC236}">
                <a16:creationId xmlns:a16="http://schemas.microsoft.com/office/drawing/2014/main" xmlns="" id="{3D5C5231-9956-410D-A99E-F1A6E7AB26F7}"/>
              </a:ext>
            </a:extLst>
          </p:cNvPr>
          <p:cNvSpPr/>
          <p:nvPr/>
        </p:nvSpPr>
        <p:spPr>
          <a:xfrm>
            <a:off x="12967997" y="4490690"/>
            <a:ext cx="1371600" cy="1371600"/>
          </a:xfrm>
          <a:prstGeom prst="donut">
            <a:avLst>
              <a:gd name="adj" fmla="val 704"/>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59" name="Straight Connector 58">
            <a:extLst>
              <a:ext uri="{FF2B5EF4-FFF2-40B4-BE49-F238E27FC236}">
                <a16:creationId xmlns:a16="http://schemas.microsoft.com/office/drawing/2014/main" xmlns="" id="{94F0FD9A-37C1-47F3-B6D8-812F6E8B7988}"/>
              </a:ext>
            </a:extLst>
          </p:cNvPr>
          <p:cNvCxnSpPr>
            <a:cxnSpLocks/>
            <a:stCxn id="58" idx="4"/>
          </p:cNvCxnSpPr>
          <p:nvPr/>
        </p:nvCxnSpPr>
        <p:spPr>
          <a:xfrm>
            <a:off x="13653797" y="5862290"/>
            <a:ext cx="0" cy="1295401"/>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60" name="Flowchart: Connector 59">
            <a:extLst>
              <a:ext uri="{FF2B5EF4-FFF2-40B4-BE49-F238E27FC236}">
                <a16:creationId xmlns:a16="http://schemas.microsoft.com/office/drawing/2014/main" xmlns="" id="{47CADD6F-8C32-4A2B-8501-9FC23549EA56}"/>
              </a:ext>
            </a:extLst>
          </p:cNvPr>
          <p:cNvSpPr/>
          <p:nvPr/>
        </p:nvSpPr>
        <p:spPr>
          <a:xfrm>
            <a:off x="13425196" y="4954818"/>
            <a:ext cx="457200" cy="4572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Flowchart: Connector 60">
            <a:extLst>
              <a:ext uri="{FF2B5EF4-FFF2-40B4-BE49-F238E27FC236}">
                <a16:creationId xmlns:a16="http://schemas.microsoft.com/office/drawing/2014/main" xmlns="" id="{59DE8045-D6A6-4C27-A8AE-DDAA5CD5FB68}"/>
              </a:ext>
            </a:extLst>
          </p:cNvPr>
          <p:cNvSpPr/>
          <p:nvPr/>
        </p:nvSpPr>
        <p:spPr>
          <a:xfrm>
            <a:off x="13577597" y="7125609"/>
            <a:ext cx="152398"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TextBox 61">
            <a:extLst>
              <a:ext uri="{FF2B5EF4-FFF2-40B4-BE49-F238E27FC236}">
                <a16:creationId xmlns:a16="http://schemas.microsoft.com/office/drawing/2014/main" xmlns="" id="{2592D04A-E50E-4157-AF2E-9055F4729376}"/>
              </a:ext>
            </a:extLst>
          </p:cNvPr>
          <p:cNvSpPr txBox="1"/>
          <p:nvPr/>
        </p:nvSpPr>
        <p:spPr>
          <a:xfrm>
            <a:off x="12463893" y="3784931"/>
            <a:ext cx="2379805" cy="584775"/>
          </a:xfrm>
          <a:prstGeom prst="rect">
            <a:avLst/>
          </a:prstGeom>
          <a:noFill/>
        </p:spPr>
        <p:txBody>
          <a:bodyPr wrap="square" rtlCol="0">
            <a:spAutoFit/>
          </a:bodyPr>
          <a:lstStyle/>
          <a:p>
            <a:pPr algn="ctr"/>
            <a:r>
              <a:rPr lang="en-US" sz="3200" dirty="0">
                <a:solidFill>
                  <a:schemeClr val="accent6">
                    <a:lumMod val="50000"/>
                  </a:schemeClr>
                </a:solidFill>
                <a:latin typeface="Oswald" panose="020B0604020202020204" charset="0"/>
              </a:rPr>
              <a:t>28-30 1/1979</a:t>
            </a:r>
          </a:p>
        </p:txBody>
      </p:sp>
      <p:sp>
        <p:nvSpPr>
          <p:cNvPr id="65" name="Arc 64">
            <a:extLst>
              <a:ext uri="{FF2B5EF4-FFF2-40B4-BE49-F238E27FC236}">
                <a16:creationId xmlns:a16="http://schemas.microsoft.com/office/drawing/2014/main" xmlns="" id="{E7BFAF1E-0CE2-433D-B857-4D86FDAD5523}"/>
              </a:ext>
            </a:extLst>
          </p:cNvPr>
          <p:cNvSpPr/>
          <p:nvPr/>
        </p:nvSpPr>
        <p:spPr>
          <a:xfrm>
            <a:off x="15697210" y="4261183"/>
            <a:ext cx="1828782" cy="1828796"/>
          </a:xfrm>
          <a:prstGeom prst="arc">
            <a:avLst>
              <a:gd name="adj1" fmla="val 10816380"/>
              <a:gd name="adj2" fmla="val 16202244"/>
            </a:avLst>
          </a:prstGeom>
          <a:noFill/>
          <a:ln w="127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6" name="Circle: Hollow 65">
            <a:extLst>
              <a:ext uri="{FF2B5EF4-FFF2-40B4-BE49-F238E27FC236}">
                <a16:creationId xmlns:a16="http://schemas.microsoft.com/office/drawing/2014/main" xmlns="" id="{5C1E9B42-5809-4723-965C-1069A88C2475}"/>
              </a:ext>
            </a:extLst>
          </p:cNvPr>
          <p:cNvSpPr/>
          <p:nvPr/>
        </p:nvSpPr>
        <p:spPr>
          <a:xfrm>
            <a:off x="16154401" y="4718382"/>
            <a:ext cx="914400" cy="914399"/>
          </a:xfrm>
          <a:prstGeom prst="donut">
            <a:avLst>
              <a:gd name="adj" fmla="val 0"/>
            </a:avLst>
          </a:prstGeom>
          <a:solidFill>
            <a:schemeClr val="bg2">
              <a:lumMod val="50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7" name="Circle: Hollow 66">
            <a:extLst>
              <a:ext uri="{FF2B5EF4-FFF2-40B4-BE49-F238E27FC236}">
                <a16:creationId xmlns:a16="http://schemas.microsoft.com/office/drawing/2014/main" xmlns="" id="{3628C14C-1BCC-4ACC-A19F-9F152612BBD6}"/>
              </a:ext>
            </a:extLst>
          </p:cNvPr>
          <p:cNvSpPr/>
          <p:nvPr/>
        </p:nvSpPr>
        <p:spPr>
          <a:xfrm>
            <a:off x="15925801" y="4489781"/>
            <a:ext cx="1371600" cy="1371600"/>
          </a:xfrm>
          <a:prstGeom prst="donut">
            <a:avLst>
              <a:gd name="adj" fmla="val 704"/>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68" name="Straight Connector 67">
            <a:extLst>
              <a:ext uri="{FF2B5EF4-FFF2-40B4-BE49-F238E27FC236}">
                <a16:creationId xmlns:a16="http://schemas.microsoft.com/office/drawing/2014/main" xmlns="" id="{E0AA1103-DC07-4D2B-9778-07B27CC03B14}"/>
              </a:ext>
            </a:extLst>
          </p:cNvPr>
          <p:cNvCxnSpPr>
            <a:cxnSpLocks/>
            <a:stCxn id="67" idx="0"/>
          </p:cNvCxnSpPr>
          <p:nvPr/>
        </p:nvCxnSpPr>
        <p:spPr>
          <a:xfrm flipV="1">
            <a:off x="16611601" y="2428023"/>
            <a:ext cx="0" cy="2061758"/>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69" name="Flowchart: Connector 68">
            <a:extLst>
              <a:ext uri="{FF2B5EF4-FFF2-40B4-BE49-F238E27FC236}">
                <a16:creationId xmlns:a16="http://schemas.microsoft.com/office/drawing/2014/main" xmlns="" id="{EF501284-8C06-4ECF-8778-6F65CE723DE5}"/>
              </a:ext>
            </a:extLst>
          </p:cNvPr>
          <p:cNvSpPr/>
          <p:nvPr/>
        </p:nvSpPr>
        <p:spPr>
          <a:xfrm>
            <a:off x="16383000" y="4953909"/>
            <a:ext cx="457200" cy="4572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Flowchart: Connector 69">
            <a:extLst>
              <a:ext uri="{FF2B5EF4-FFF2-40B4-BE49-F238E27FC236}">
                <a16:creationId xmlns:a16="http://schemas.microsoft.com/office/drawing/2014/main" xmlns="" id="{A1CAFE2D-BD0B-429F-B0E2-DCD7DC8305B5}"/>
              </a:ext>
            </a:extLst>
          </p:cNvPr>
          <p:cNvSpPr/>
          <p:nvPr/>
        </p:nvSpPr>
        <p:spPr>
          <a:xfrm>
            <a:off x="16535400" y="2324100"/>
            <a:ext cx="152398"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xmlns="" id="{DC1E8E93-9761-4904-9B6F-77F71018BFED}"/>
              </a:ext>
            </a:extLst>
          </p:cNvPr>
          <p:cNvSpPr txBox="1"/>
          <p:nvPr/>
        </p:nvSpPr>
        <p:spPr>
          <a:xfrm>
            <a:off x="15421696" y="6196112"/>
            <a:ext cx="2379805" cy="584775"/>
          </a:xfrm>
          <a:prstGeom prst="rect">
            <a:avLst/>
          </a:prstGeom>
          <a:noFill/>
        </p:spPr>
        <p:txBody>
          <a:bodyPr wrap="square" rtlCol="0">
            <a:spAutoFit/>
          </a:bodyPr>
          <a:lstStyle/>
          <a:p>
            <a:pPr algn="ctr"/>
            <a:r>
              <a:rPr lang="en-US" sz="3200" dirty="0">
                <a:solidFill>
                  <a:schemeClr val="accent6">
                    <a:lumMod val="50000"/>
                  </a:schemeClr>
                </a:solidFill>
                <a:latin typeface="Oswald" panose="020B0604020202020204" charset="0"/>
              </a:rPr>
              <a:t> 15/2/1979</a:t>
            </a:r>
          </a:p>
        </p:txBody>
      </p:sp>
      <p:sp>
        <p:nvSpPr>
          <p:cNvPr id="72" name="TextBox 71">
            <a:hlinkClick r:id="rId4" action="ppaction://hlinkpres?slideindex=1&amp;slidetitle="/>
            <a:extLst>
              <a:ext uri="{FF2B5EF4-FFF2-40B4-BE49-F238E27FC236}">
                <a16:creationId xmlns:a16="http://schemas.microsoft.com/office/drawing/2014/main" xmlns="" id="{72F92559-0A08-4DF0-AC81-F3E510E07365}"/>
              </a:ext>
            </a:extLst>
          </p:cNvPr>
          <p:cNvSpPr txBox="1"/>
          <p:nvPr/>
        </p:nvSpPr>
        <p:spPr>
          <a:xfrm>
            <a:off x="15053839" y="1229819"/>
            <a:ext cx="3115520" cy="1077218"/>
          </a:xfrm>
          <a:prstGeom prst="rect">
            <a:avLst/>
          </a:prstGeom>
          <a:noFill/>
        </p:spPr>
        <p:txBody>
          <a:bodyPr wrap="square" rtlCol="0">
            <a:spAutoFit/>
          </a:bodyPr>
          <a:lstStyle/>
          <a:p>
            <a:pPr algn="ctr"/>
            <a:r>
              <a:rPr lang="en-US" sz="3200" dirty="0" err="1">
                <a:solidFill>
                  <a:schemeClr val="accent6">
                    <a:lumMod val="50000"/>
                  </a:schemeClr>
                </a:solidFill>
                <a:latin typeface="Oswald" panose="020B0604020202020204" charset="0"/>
              </a:rPr>
              <a:t>Tuyên</a:t>
            </a:r>
            <a:r>
              <a:rPr lang="en-US" sz="3200" dirty="0">
                <a:solidFill>
                  <a:schemeClr val="accent6">
                    <a:lumMod val="50000"/>
                  </a:schemeClr>
                </a:solidFill>
                <a:latin typeface="Oswald" panose="020B0604020202020204" charset="0"/>
              </a:rPr>
              <a:t> </a:t>
            </a:r>
            <a:r>
              <a:rPr lang="en-US" sz="3200" dirty="0" err="1">
                <a:solidFill>
                  <a:schemeClr val="accent6">
                    <a:lumMod val="50000"/>
                  </a:schemeClr>
                </a:solidFill>
                <a:latin typeface="Oswald" panose="020B0604020202020204" charset="0"/>
              </a:rPr>
              <a:t>bố</a:t>
            </a:r>
            <a:r>
              <a:rPr lang="en-US" sz="3200" dirty="0">
                <a:solidFill>
                  <a:schemeClr val="accent6">
                    <a:lumMod val="50000"/>
                  </a:schemeClr>
                </a:solidFill>
                <a:latin typeface="Oswald" panose="020B0604020202020204" charset="0"/>
              </a:rPr>
              <a:t> </a:t>
            </a:r>
            <a:r>
              <a:rPr lang="en-US" sz="3200" dirty="0" err="1">
                <a:solidFill>
                  <a:schemeClr val="accent6">
                    <a:lumMod val="50000"/>
                  </a:schemeClr>
                </a:solidFill>
                <a:latin typeface="Oswald" panose="020B0604020202020204" charset="0"/>
              </a:rPr>
              <a:t>tấn</a:t>
            </a:r>
            <a:r>
              <a:rPr lang="en-US" sz="3200" dirty="0">
                <a:solidFill>
                  <a:schemeClr val="accent6">
                    <a:lumMod val="50000"/>
                  </a:schemeClr>
                </a:solidFill>
                <a:latin typeface="Oswald" panose="020B0604020202020204" charset="0"/>
              </a:rPr>
              <a:t> </a:t>
            </a:r>
            <a:r>
              <a:rPr lang="en-US" sz="3200" dirty="0" err="1">
                <a:solidFill>
                  <a:schemeClr val="accent6">
                    <a:lumMod val="50000"/>
                  </a:schemeClr>
                </a:solidFill>
                <a:latin typeface="Oswald" panose="020B0604020202020204" charset="0"/>
              </a:rPr>
              <a:t>công</a:t>
            </a:r>
            <a:r>
              <a:rPr lang="en-US" sz="3200" dirty="0">
                <a:solidFill>
                  <a:schemeClr val="accent6">
                    <a:lumMod val="50000"/>
                  </a:schemeClr>
                </a:solidFill>
                <a:latin typeface="Oswald" panose="020B0604020202020204" charset="0"/>
              </a:rPr>
              <a:t> </a:t>
            </a:r>
            <a:r>
              <a:rPr lang="en-US" sz="3200" dirty="0" err="1">
                <a:solidFill>
                  <a:schemeClr val="accent6">
                    <a:lumMod val="50000"/>
                  </a:schemeClr>
                </a:solidFill>
                <a:latin typeface="Oswald" panose="020B0604020202020204" charset="0"/>
              </a:rPr>
              <a:t>Việt</a:t>
            </a:r>
            <a:r>
              <a:rPr lang="en-US" sz="3200" dirty="0">
                <a:solidFill>
                  <a:schemeClr val="accent6">
                    <a:lumMod val="50000"/>
                  </a:schemeClr>
                </a:solidFill>
                <a:latin typeface="Oswald" panose="020B0604020202020204" charset="0"/>
              </a:rPr>
              <a:t> Nam</a:t>
            </a:r>
          </a:p>
        </p:txBody>
      </p:sp>
      <p:sp>
        <p:nvSpPr>
          <p:cNvPr id="82" name="Rectangle 81">
            <a:extLst>
              <a:ext uri="{FF2B5EF4-FFF2-40B4-BE49-F238E27FC236}">
                <a16:creationId xmlns:a16="http://schemas.microsoft.com/office/drawing/2014/main" xmlns="" id="{6586878E-C5A6-4252-9F91-04541752AC7B}"/>
              </a:ext>
            </a:extLst>
          </p:cNvPr>
          <p:cNvSpPr/>
          <p:nvPr/>
        </p:nvSpPr>
        <p:spPr>
          <a:xfrm>
            <a:off x="3364" y="0"/>
            <a:ext cx="18284636" cy="914400"/>
          </a:xfrm>
          <a:prstGeom prst="rect">
            <a:avLst/>
          </a:prstGeom>
          <a:solidFill>
            <a:srgbClr val="C29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2" name="Straight Connector 91">
            <a:extLst>
              <a:ext uri="{FF2B5EF4-FFF2-40B4-BE49-F238E27FC236}">
                <a16:creationId xmlns:a16="http://schemas.microsoft.com/office/drawing/2014/main" xmlns="" id="{AA6F78E5-EFFF-4338-8E27-234928622605}"/>
              </a:ext>
            </a:extLst>
          </p:cNvPr>
          <p:cNvCxnSpPr>
            <a:cxnSpLocks/>
          </p:cNvCxnSpPr>
          <p:nvPr/>
        </p:nvCxnSpPr>
        <p:spPr>
          <a:xfrm flipH="1">
            <a:off x="0" y="5143500"/>
            <a:ext cx="2362200" cy="6927"/>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xmlns="" id="{33C1503A-571D-4830-B1CE-A6A78798A5B5}"/>
              </a:ext>
            </a:extLst>
          </p:cNvPr>
          <p:cNvCxnSpPr>
            <a:cxnSpLocks/>
          </p:cNvCxnSpPr>
          <p:nvPr/>
        </p:nvCxnSpPr>
        <p:spPr>
          <a:xfrm>
            <a:off x="2362200" y="5143500"/>
            <a:ext cx="6347874" cy="50799"/>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xmlns="" id="{266B2591-56E1-4C6E-906A-DC66A00A367D}"/>
              </a:ext>
            </a:extLst>
          </p:cNvPr>
          <p:cNvCxnSpPr>
            <a:cxnSpLocks/>
          </p:cNvCxnSpPr>
          <p:nvPr/>
        </p:nvCxnSpPr>
        <p:spPr>
          <a:xfrm flipV="1">
            <a:off x="8710074" y="5181598"/>
            <a:ext cx="4943723" cy="12701"/>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xmlns="" id="{E00DCB1D-72F3-4F54-836A-13D12A300F5E}"/>
              </a:ext>
            </a:extLst>
          </p:cNvPr>
          <p:cNvCxnSpPr/>
          <p:nvPr/>
        </p:nvCxnSpPr>
        <p:spPr>
          <a:xfrm>
            <a:off x="13653797" y="5181598"/>
            <a:ext cx="2957804" cy="0"/>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2" name="TextBox 1">
            <a:hlinkClick r:id="rId5" action="ppaction://hlinkpres?slideindex=1&amp;slidetitle="/>
            <a:extLst>
              <a:ext uri="{FF2B5EF4-FFF2-40B4-BE49-F238E27FC236}">
                <a16:creationId xmlns:a16="http://schemas.microsoft.com/office/drawing/2014/main" xmlns="" id="{4D93387F-AB26-4B34-9926-A29EB8DFFA55}"/>
              </a:ext>
            </a:extLst>
          </p:cNvPr>
          <p:cNvSpPr txBox="1"/>
          <p:nvPr/>
        </p:nvSpPr>
        <p:spPr>
          <a:xfrm>
            <a:off x="11989807" y="7328261"/>
            <a:ext cx="3327976" cy="1077218"/>
          </a:xfrm>
          <a:prstGeom prst="rect">
            <a:avLst/>
          </a:prstGeom>
          <a:noFill/>
        </p:spPr>
        <p:txBody>
          <a:bodyPr wrap="square" rtlCol="0">
            <a:spAutoFit/>
          </a:bodyPr>
          <a:lstStyle/>
          <a:p>
            <a:pPr algn="ctr"/>
            <a:r>
              <a:rPr lang="en-US" sz="3200" dirty="0" err="1">
                <a:solidFill>
                  <a:schemeClr val="accent6">
                    <a:lumMod val="50000"/>
                  </a:schemeClr>
                </a:solidFill>
                <a:latin typeface="Oswald" pitchFamily="2" charset="0"/>
              </a:rPr>
              <a:t>Thực</a:t>
            </a:r>
            <a:r>
              <a:rPr lang="en-US" sz="3200" dirty="0">
                <a:solidFill>
                  <a:schemeClr val="accent6">
                    <a:lumMod val="50000"/>
                  </a:schemeClr>
                </a:solidFill>
                <a:latin typeface="Oswald" pitchFamily="2" charset="0"/>
              </a:rPr>
              <a:t> </a:t>
            </a:r>
            <a:r>
              <a:rPr lang="en-US" sz="3200" dirty="0" err="1">
                <a:solidFill>
                  <a:schemeClr val="accent6">
                    <a:lumMod val="50000"/>
                  </a:schemeClr>
                </a:solidFill>
                <a:latin typeface="Oswald" pitchFamily="2" charset="0"/>
              </a:rPr>
              <a:t>hiện</a:t>
            </a:r>
            <a:r>
              <a:rPr lang="en-US" sz="3200" dirty="0">
                <a:solidFill>
                  <a:schemeClr val="accent6">
                    <a:lumMod val="50000"/>
                  </a:schemeClr>
                </a:solidFill>
                <a:latin typeface="Oswald" pitchFamily="2" charset="0"/>
              </a:rPr>
              <a:t> </a:t>
            </a:r>
            <a:r>
              <a:rPr lang="en-US" sz="3200" dirty="0" err="1">
                <a:solidFill>
                  <a:schemeClr val="accent6">
                    <a:lumMod val="50000"/>
                  </a:schemeClr>
                </a:solidFill>
                <a:latin typeface="Oswald" pitchFamily="2" charset="0"/>
              </a:rPr>
              <a:t>chuyến</a:t>
            </a:r>
            <a:r>
              <a:rPr lang="en-US" sz="3200" dirty="0">
                <a:solidFill>
                  <a:schemeClr val="accent6">
                    <a:lumMod val="50000"/>
                  </a:schemeClr>
                </a:solidFill>
                <a:latin typeface="Oswald" pitchFamily="2" charset="0"/>
              </a:rPr>
              <a:t> </a:t>
            </a:r>
            <a:r>
              <a:rPr lang="en-US" sz="3200" dirty="0" err="1">
                <a:solidFill>
                  <a:schemeClr val="accent6">
                    <a:lumMod val="50000"/>
                  </a:schemeClr>
                </a:solidFill>
                <a:latin typeface="Oswald" pitchFamily="2" charset="0"/>
              </a:rPr>
              <a:t>thăm</a:t>
            </a:r>
            <a:r>
              <a:rPr lang="en-US" sz="3200" dirty="0">
                <a:solidFill>
                  <a:schemeClr val="accent6">
                    <a:lumMod val="50000"/>
                  </a:schemeClr>
                </a:solidFill>
                <a:latin typeface="Oswald" pitchFamily="2" charset="0"/>
              </a:rPr>
              <a:t> </a:t>
            </a:r>
            <a:r>
              <a:rPr lang="en-US" sz="3200" dirty="0" err="1">
                <a:solidFill>
                  <a:schemeClr val="accent6">
                    <a:lumMod val="50000"/>
                  </a:schemeClr>
                </a:solidFill>
                <a:latin typeface="Oswald" pitchFamily="2" charset="0"/>
              </a:rPr>
              <a:t>đến</a:t>
            </a:r>
            <a:r>
              <a:rPr lang="en-US" sz="3200" dirty="0">
                <a:solidFill>
                  <a:schemeClr val="accent6">
                    <a:lumMod val="50000"/>
                  </a:schemeClr>
                </a:solidFill>
                <a:latin typeface="Oswald" pitchFamily="2" charset="0"/>
              </a:rPr>
              <a:t> </a:t>
            </a:r>
            <a:r>
              <a:rPr lang="en-US" sz="3200" dirty="0" err="1">
                <a:solidFill>
                  <a:schemeClr val="accent6">
                    <a:lumMod val="50000"/>
                  </a:schemeClr>
                </a:solidFill>
                <a:latin typeface="Oswald" pitchFamily="2" charset="0"/>
              </a:rPr>
              <a:t>Mĩ</a:t>
            </a:r>
            <a:endParaRPr lang="en-US" sz="3200" dirty="0">
              <a:solidFill>
                <a:schemeClr val="accent6">
                  <a:lumMod val="50000"/>
                </a:schemeClr>
              </a:solidFill>
              <a:latin typeface="Oswald" pitchFamily="2" charset="0"/>
            </a:endParaRPr>
          </a:p>
        </p:txBody>
      </p:sp>
    </p:spTree>
    <p:extLst>
      <p:ext uri="{BB962C8B-B14F-4D97-AF65-F5344CB8AC3E}">
        <p14:creationId xmlns:p14="http://schemas.microsoft.com/office/powerpoint/2010/main" val="4091164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wipe(left)">
                                      <p:cBhvr>
                                        <p:cTn id="7" dur="500"/>
                                        <p:tgtEl>
                                          <p:spTgt spid="9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p:cTn id="11" dur="500" fill="hold"/>
                                        <p:tgtEl>
                                          <p:spTgt spid="16"/>
                                        </p:tgtEl>
                                        <p:attrNameLst>
                                          <p:attrName>ppt_w</p:attrName>
                                        </p:attrNameLst>
                                      </p:cBhvr>
                                      <p:tavLst>
                                        <p:tav tm="0">
                                          <p:val>
                                            <p:fltVal val="0"/>
                                          </p:val>
                                        </p:tav>
                                        <p:tav tm="100000">
                                          <p:val>
                                            <p:strVal val="#ppt_w"/>
                                          </p:val>
                                        </p:tav>
                                      </p:tavLst>
                                    </p:anim>
                                    <p:anim calcmode="lin" valueType="num">
                                      <p:cBhvr>
                                        <p:cTn id="12" dur="500" fill="hold"/>
                                        <p:tgtEl>
                                          <p:spTgt spid="16"/>
                                        </p:tgtEl>
                                        <p:attrNameLst>
                                          <p:attrName>ppt_h</p:attrName>
                                        </p:attrNameLst>
                                      </p:cBhvr>
                                      <p:tavLst>
                                        <p:tav tm="0">
                                          <p:val>
                                            <p:fltVal val="0"/>
                                          </p:val>
                                        </p:tav>
                                        <p:tav tm="100000">
                                          <p:val>
                                            <p:strVal val="#ppt_h"/>
                                          </p:val>
                                        </p:tav>
                                      </p:tavLst>
                                    </p:anim>
                                    <p:animEffect transition="in" filter="fade">
                                      <p:cBhvr>
                                        <p:cTn id="13" dur="500"/>
                                        <p:tgtEl>
                                          <p:spTgt spid="16"/>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500" fill="hold"/>
                                        <p:tgtEl>
                                          <p:spTgt spid="11"/>
                                        </p:tgtEl>
                                        <p:attrNameLst>
                                          <p:attrName>ppt_w</p:attrName>
                                        </p:attrNameLst>
                                      </p:cBhvr>
                                      <p:tavLst>
                                        <p:tav tm="0">
                                          <p:val>
                                            <p:fltVal val="0"/>
                                          </p:val>
                                        </p:tav>
                                        <p:tav tm="100000">
                                          <p:val>
                                            <p:strVal val="#ppt_w"/>
                                          </p:val>
                                        </p:tav>
                                      </p:tavLst>
                                    </p:anim>
                                    <p:anim calcmode="lin" valueType="num">
                                      <p:cBhvr>
                                        <p:cTn id="24" dur="500" fill="hold"/>
                                        <p:tgtEl>
                                          <p:spTgt spid="11"/>
                                        </p:tgtEl>
                                        <p:attrNameLst>
                                          <p:attrName>ppt_h</p:attrName>
                                        </p:attrNameLst>
                                      </p:cBhvr>
                                      <p:tavLst>
                                        <p:tav tm="0">
                                          <p:val>
                                            <p:fltVal val="0"/>
                                          </p:val>
                                        </p:tav>
                                        <p:tav tm="100000">
                                          <p:val>
                                            <p:strVal val="#ppt_h"/>
                                          </p:val>
                                        </p:tav>
                                      </p:tavLst>
                                    </p:anim>
                                    <p:animEffect transition="in" filter="fade">
                                      <p:cBhvr>
                                        <p:cTn id="25" dur="500"/>
                                        <p:tgtEl>
                                          <p:spTgt spid="11"/>
                                        </p:tgtEl>
                                      </p:cBhvr>
                                    </p:animEffect>
                                  </p:childTnLst>
                                </p:cTn>
                              </p:par>
                            </p:childTnLst>
                          </p:cTn>
                        </p:par>
                        <p:par>
                          <p:cTn id="26" fill="hold">
                            <p:stCondLst>
                              <p:cond delay="2000"/>
                            </p:stCondLst>
                            <p:childTnLst>
                              <p:par>
                                <p:cTn id="27" presetID="22" presetClass="entr" presetSubtype="1" fill="hold" nodeType="after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wipe(up)">
                                      <p:cBhvr>
                                        <p:cTn id="29" dur="500"/>
                                        <p:tgtEl>
                                          <p:spTgt spid="15"/>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p:cTn id="33" dur="500" fill="hold"/>
                                        <p:tgtEl>
                                          <p:spTgt spid="19"/>
                                        </p:tgtEl>
                                        <p:attrNameLst>
                                          <p:attrName>ppt_w</p:attrName>
                                        </p:attrNameLst>
                                      </p:cBhvr>
                                      <p:tavLst>
                                        <p:tav tm="0">
                                          <p:val>
                                            <p:fltVal val="0"/>
                                          </p:val>
                                        </p:tav>
                                        <p:tav tm="100000">
                                          <p:val>
                                            <p:strVal val="#ppt_w"/>
                                          </p:val>
                                        </p:tav>
                                      </p:tavLst>
                                    </p:anim>
                                    <p:anim calcmode="lin" valueType="num">
                                      <p:cBhvr>
                                        <p:cTn id="34" dur="500" fill="hold"/>
                                        <p:tgtEl>
                                          <p:spTgt spid="19"/>
                                        </p:tgtEl>
                                        <p:attrNameLst>
                                          <p:attrName>ppt_h</p:attrName>
                                        </p:attrNameLst>
                                      </p:cBhvr>
                                      <p:tavLst>
                                        <p:tav tm="0">
                                          <p:val>
                                            <p:fltVal val="0"/>
                                          </p:val>
                                        </p:tav>
                                        <p:tav tm="100000">
                                          <p:val>
                                            <p:strVal val="#ppt_h"/>
                                          </p:val>
                                        </p:tav>
                                      </p:tavLst>
                                    </p:anim>
                                    <p:animEffect transition="in" filter="fade">
                                      <p:cBhvr>
                                        <p:cTn id="35" dur="500"/>
                                        <p:tgtEl>
                                          <p:spTgt spid="19"/>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p:cTn id="39" dur="500" fill="hold"/>
                                        <p:tgtEl>
                                          <p:spTgt spid="20"/>
                                        </p:tgtEl>
                                        <p:attrNameLst>
                                          <p:attrName>ppt_w</p:attrName>
                                        </p:attrNameLst>
                                      </p:cBhvr>
                                      <p:tavLst>
                                        <p:tav tm="0">
                                          <p:val>
                                            <p:fltVal val="0"/>
                                          </p:val>
                                        </p:tav>
                                        <p:tav tm="100000">
                                          <p:val>
                                            <p:strVal val="#ppt_w"/>
                                          </p:val>
                                        </p:tav>
                                      </p:tavLst>
                                    </p:anim>
                                    <p:anim calcmode="lin" valueType="num">
                                      <p:cBhvr>
                                        <p:cTn id="40" dur="500" fill="hold"/>
                                        <p:tgtEl>
                                          <p:spTgt spid="20"/>
                                        </p:tgtEl>
                                        <p:attrNameLst>
                                          <p:attrName>ppt_h</p:attrName>
                                        </p:attrNameLst>
                                      </p:cBhvr>
                                      <p:tavLst>
                                        <p:tav tm="0">
                                          <p:val>
                                            <p:fltVal val="0"/>
                                          </p:val>
                                        </p:tav>
                                        <p:tav tm="100000">
                                          <p:val>
                                            <p:strVal val="#ppt_h"/>
                                          </p:val>
                                        </p:tav>
                                      </p:tavLst>
                                    </p:anim>
                                    <p:animEffect transition="in" filter="fade">
                                      <p:cBhvr>
                                        <p:cTn id="41" dur="500"/>
                                        <p:tgtEl>
                                          <p:spTgt spid="20"/>
                                        </p:tgtEl>
                                      </p:cBhvr>
                                    </p:animEffect>
                                  </p:childTnLst>
                                </p:cTn>
                              </p:par>
                              <p:par>
                                <p:cTn id="42" presetID="47" presetClass="entr" presetSubtype="0" fill="hold" grpId="0" nodeType="with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500"/>
                                        <p:tgtEl>
                                          <p:spTgt spid="23"/>
                                        </p:tgtEl>
                                      </p:cBhvr>
                                    </p:animEffect>
                                    <p:anim calcmode="lin" valueType="num">
                                      <p:cBhvr>
                                        <p:cTn id="45" dur="500" fill="hold"/>
                                        <p:tgtEl>
                                          <p:spTgt spid="23"/>
                                        </p:tgtEl>
                                        <p:attrNameLst>
                                          <p:attrName>ppt_x</p:attrName>
                                        </p:attrNameLst>
                                      </p:cBhvr>
                                      <p:tavLst>
                                        <p:tav tm="0">
                                          <p:val>
                                            <p:strVal val="#ppt_x"/>
                                          </p:val>
                                        </p:tav>
                                        <p:tav tm="100000">
                                          <p:val>
                                            <p:strVal val="#ppt_x"/>
                                          </p:val>
                                        </p:tav>
                                      </p:tavLst>
                                    </p:anim>
                                    <p:anim calcmode="lin" valueType="num">
                                      <p:cBhvr>
                                        <p:cTn id="46" dur="500" fill="hold"/>
                                        <p:tgtEl>
                                          <p:spTgt spid="23"/>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fade">
                                      <p:cBhvr>
                                        <p:cTn id="49" dur="500"/>
                                        <p:tgtEl>
                                          <p:spTgt spid="24"/>
                                        </p:tgtEl>
                                      </p:cBhvr>
                                    </p:animEffect>
                                    <p:anim calcmode="lin" valueType="num">
                                      <p:cBhvr>
                                        <p:cTn id="50" dur="500" fill="hold"/>
                                        <p:tgtEl>
                                          <p:spTgt spid="24"/>
                                        </p:tgtEl>
                                        <p:attrNameLst>
                                          <p:attrName>ppt_x</p:attrName>
                                        </p:attrNameLst>
                                      </p:cBhvr>
                                      <p:tavLst>
                                        <p:tav tm="0">
                                          <p:val>
                                            <p:strVal val="#ppt_x"/>
                                          </p:val>
                                        </p:tav>
                                        <p:tav tm="100000">
                                          <p:val>
                                            <p:strVal val="#ppt_x"/>
                                          </p:val>
                                        </p:tav>
                                      </p:tavLst>
                                    </p:anim>
                                    <p:anim calcmode="lin" valueType="num">
                                      <p:cBhvr>
                                        <p:cTn id="51" dur="5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nodeType="clickEffect">
                                  <p:stCondLst>
                                    <p:cond delay="0"/>
                                  </p:stCondLst>
                                  <p:childTnLst>
                                    <p:set>
                                      <p:cBhvr>
                                        <p:cTn id="55" dur="1" fill="hold">
                                          <p:stCondLst>
                                            <p:cond delay="0"/>
                                          </p:stCondLst>
                                        </p:cTn>
                                        <p:tgtEl>
                                          <p:spTgt spid="98"/>
                                        </p:tgtEl>
                                        <p:attrNameLst>
                                          <p:attrName>style.visibility</p:attrName>
                                        </p:attrNameLst>
                                      </p:cBhvr>
                                      <p:to>
                                        <p:strVal val="visible"/>
                                      </p:to>
                                    </p:set>
                                    <p:animEffect transition="in" filter="wipe(left)">
                                      <p:cBhvr>
                                        <p:cTn id="56" dur="1000"/>
                                        <p:tgtEl>
                                          <p:spTgt spid="98"/>
                                        </p:tgtEl>
                                      </p:cBhvr>
                                    </p:animEffect>
                                  </p:childTnLst>
                                </p:cTn>
                              </p:par>
                            </p:childTnLst>
                          </p:cTn>
                        </p:par>
                        <p:par>
                          <p:cTn id="57" fill="hold">
                            <p:stCondLst>
                              <p:cond delay="1000"/>
                            </p:stCondLst>
                            <p:childTnLst>
                              <p:par>
                                <p:cTn id="58" presetID="53" presetClass="entr" presetSubtype="16" fill="hold" grpId="0" nodeType="afterEffect">
                                  <p:stCondLst>
                                    <p:cond delay="0"/>
                                  </p:stCondLst>
                                  <p:childTnLst>
                                    <p:set>
                                      <p:cBhvr>
                                        <p:cTn id="59" dur="1" fill="hold">
                                          <p:stCondLst>
                                            <p:cond delay="0"/>
                                          </p:stCondLst>
                                        </p:cTn>
                                        <p:tgtEl>
                                          <p:spTgt spid="30"/>
                                        </p:tgtEl>
                                        <p:attrNameLst>
                                          <p:attrName>style.visibility</p:attrName>
                                        </p:attrNameLst>
                                      </p:cBhvr>
                                      <p:to>
                                        <p:strVal val="visible"/>
                                      </p:to>
                                    </p:set>
                                    <p:anim calcmode="lin" valueType="num">
                                      <p:cBhvr>
                                        <p:cTn id="60" dur="500" fill="hold"/>
                                        <p:tgtEl>
                                          <p:spTgt spid="30"/>
                                        </p:tgtEl>
                                        <p:attrNameLst>
                                          <p:attrName>ppt_w</p:attrName>
                                        </p:attrNameLst>
                                      </p:cBhvr>
                                      <p:tavLst>
                                        <p:tav tm="0">
                                          <p:val>
                                            <p:fltVal val="0"/>
                                          </p:val>
                                        </p:tav>
                                        <p:tav tm="100000">
                                          <p:val>
                                            <p:strVal val="#ppt_w"/>
                                          </p:val>
                                        </p:tav>
                                      </p:tavLst>
                                    </p:anim>
                                    <p:anim calcmode="lin" valueType="num">
                                      <p:cBhvr>
                                        <p:cTn id="61" dur="500" fill="hold"/>
                                        <p:tgtEl>
                                          <p:spTgt spid="30"/>
                                        </p:tgtEl>
                                        <p:attrNameLst>
                                          <p:attrName>ppt_h</p:attrName>
                                        </p:attrNameLst>
                                      </p:cBhvr>
                                      <p:tavLst>
                                        <p:tav tm="0">
                                          <p:val>
                                            <p:fltVal val="0"/>
                                          </p:val>
                                        </p:tav>
                                        <p:tav tm="100000">
                                          <p:val>
                                            <p:strVal val="#ppt_h"/>
                                          </p:val>
                                        </p:tav>
                                      </p:tavLst>
                                    </p:anim>
                                    <p:animEffect transition="in" filter="fade">
                                      <p:cBhvr>
                                        <p:cTn id="62" dur="500"/>
                                        <p:tgtEl>
                                          <p:spTgt spid="30"/>
                                        </p:tgtEl>
                                      </p:cBhvr>
                                    </p:animEffect>
                                  </p:childTnLst>
                                </p:cTn>
                              </p:par>
                            </p:childTnLst>
                          </p:cTn>
                        </p:par>
                        <p:par>
                          <p:cTn id="63" fill="hold">
                            <p:stCondLst>
                              <p:cond delay="1500"/>
                            </p:stCondLst>
                            <p:childTnLst>
                              <p:par>
                                <p:cTn id="64" presetID="53" presetClass="entr" presetSubtype="16" fill="hold" grpId="0" nodeType="afterEffect">
                                  <p:stCondLst>
                                    <p:cond delay="0"/>
                                  </p:stCondLst>
                                  <p:childTnLst>
                                    <p:set>
                                      <p:cBhvr>
                                        <p:cTn id="65" dur="1" fill="hold">
                                          <p:stCondLst>
                                            <p:cond delay="0"/>
                                          </p:stCondLst>
                                        </p:cTn>
                                        <p:tgtEl>
                                          <p:spTgt spid="27"/>
                                        </p:tgtEl>
                                        <p:attrNameLst>
                                          <p:attrName>style.visibility</p:attrName>
                                        </p:attrNameLst>
                                      </p:cBhvr>
                                      <p:to>
                                        <p:strVal val="visible"/>
                                      </p:to>
                                    </p:set>
                                    <p:anim calcmode="lin" valueType="num">
                                      <p:cBhvr>
                                        <p:cTn id="66" dur="500" fill="hold"/>
                                        <p:tgtEl>
                                          <p:spTgt spid="27"/>
                                        </p:tgtEl>
                                        <p:attrNameLst>
                                          <p:attrName>ppt_w</p:attrName>
                                        </p:attrNameLst>
                                      </p:cBhvr>
                                      <p:tavLst>
                                        <p:tav tm="0">
                                          <p:val>
                                            <p:fltVal val="0"/>
                                          </p:val>
                                        </p:tav>
                                        <p:tav tm="100000">
                                          <p:val>
                                            <p:strVal val="#ppt_w"/>
                                          </p:val>
                                        </p:tav>
                                      </p:tavLst>
                                    </p:anim>
                                    <p:anim calcmode="lin" valueType="num">
                                      <p:cBhvr>
                                        <p:cTn id="67" dur="500" fill="hold"/>
                                        <p:tgtEl>
                                          <p:spTgt spid="27"/>
                                        </p:tgtEl>
                                        <p:attrNameLst>
                                          <p:attrName>ppt_h</p:attrName>
                                        </p:attrNameLst>
                                      </p:cBhvr>
                                      <p:tavLst>
                                        <p:tav tm="0">
                                          <p:val>
                                            <p:fltVal val="0"/>
                                          </p:val>
                                        </p:tav>
                                        <p:tav tm="100000">
                                          <p:val>
                                            <p:strVal val="#ppt_h"/>
                                          </p:val>
                                        </p:tav>
                                      </p:tavLst>
                                    </p:anim>
                                    <p:animEffect transition="in" filter="fade">
                                      <p:cBhvr>
                                        <p:cTn id="68" dur="500"/>
                                        <p:tgtEl>
                                          <p:spTgt spid="27"/>
                                        </p:tgtEl>
                                      </p:cBhvr>
                                    </p:animEffect>
                                  </p:childTnLst>
                                </p:cTn>
                              </p:par>
                            </p:childTnLst>
                          </p:cTn>
                        </p:par>
                        <p:par>
                          <p:cTn id="69" fill="hold">
                            <p:stCondLst>
                              <p:cond delay="2000"/>
                            </p:stCondLst>
                            <p:childTnLst>
                              <p:par>
                                <p:cTn id="70" presetID="53" presetClass="entr" presetSubtype="16" fill="hold" grpId="0" nodeType="afterEffect">
                                  <p:stCondLst>
                                    <p:cond delay="0"/>
                                  </p:stCondLst>
                                  <p:childTnLst>
                                    <p:set>
                                      <p:cBhvr>
                                        <p:cTn id="71" dur="1" fill="hold">
                                          <p:stCondLst>
                                            <p:cond delay="0"/>
                                          </p:stCondLst>
                                        </p:cTn>
                                        <p:tgtEl>
                                          <p:spTgt spid="28"/>
                                        </p:tgtEl>
                                        <p:attrNameLst>
                                          <p:attrName>style.visibility</p:attrName>
                                        </p:attrNameLst>
                                      </p:cBhvr>
                                      <p:to>
                                        <p:strVal val="visible"/>
                                      </p:to>
                                    </p:set>
                                    <p:anim calcmode="lin" valueType="num">
                                      <p:cBhvr>
                                        <p:cTn id="72" dur="500" fill="hold"/>
                                        <p:tgtEl>
                                          <p:spTgt spid="28"/>
                                        </p:tgtEl>
                                        <p:attrNameLst>
                                          <p:attrName>ppt_w</p:attrName>
                                        </p:attrNameLst>
                                      </p:cBhvr>
                                      <p:tavLst>
                                        <p:tav tm="0">
                                          <p:val>
                                            <p:fltVal val="0"/>
                                          </p:val>
                                        </p:tav>
                                        <p:tav tm="100000">
                                          <p:val>
                                            <p:strVal val="#ppt_w"/>
                                          </p:val>
                                        </p:tav>
                                      </p:tavLst>
                                    </p:anim>
                                    <p:anim calcmode="lin" valueType="num">
                                      <p:cBhvr>
                                        <p:cTn id="73" dur="500" fill="hold"/>
                                        <p:tgtEl>
                                          <p:spTgt spid="28"/>
                                        </p:tgtEl>
                                        <p:attrNameLst>
                                          <p:attrName>ppt_h</p:attrName>
                                        </p:attrNameLst>
                                      </p:cBhvr>
                                      <p:tavLst>
                                        <p:tav tm="0">
                                          <p:val>
                                            <p:fltVal val="0"/>
                                          </p:val>
                                        </p:tav>
                                        <p:tav tm="100000">
                                          <p:val>
                                            <p:strVal val="#ppt_h"/>
                                          </p:val>
                                        </p:tav>
                                      </p:tavLst>
                                    </p:anim>
                                    <p:animEffect transition="in" filter="fade">
                                      <p:cBhvr>
                                        <p:cTn id="74" dur="500"/>
                                        <p:tgtEl>
                                          <p:spTgt spid="28"/>
                                        </p:tgtEl>
                                      </p:cBhvr>
                                    </p:animEffect>
                                  </p:childTnLst>
                                </p:cTn>
                              </p:par>
                            </p:childTnLst>
                          </p:cTn>
                        </p:par>
                        <p:par>
                          <p:cTn id="75" fill="hold">
                            <p:stCondLst>
                              <p:cond delay="2500"/>
                            </p:stCondLst>
                            <p:childTnLst>
                              <p:par>
                                <p:cTn id="76" presetID="22" presetClass="entr" presetSubtype="4" fill="hold" nodeType="afterEffect">
                                  <p:stCondLst>
                                    <p:cond delay="0"/>
                                  </p:stCondLst>
                                  <p:childTnLst>
                                    <p:set>
                                      <p:cBhvr>
                                        <p:cTn id="77" dur="1" fill="hold">
                                          <p:stCondLst>
                                            <p:cond delay="0"/>
                                          </p:stCondLst>
                                        </p:cTn>
                                        <p:tgtEl>
                                          <p:spTgt spid="29"/>
                                        </p:tgtEl>
                                        <p:attrNameLst>
                                          <p:attrName>style.visibility</p:attrName>
                                        </p:attrNameLst>
                                      </p:cBhvr>
                                      <p:to>
                                        <p:strVal val="visible"/>
                                      </p:to>
                                    </p:set>
                                    <p:animEffect transition="in" filter="wipe(down)">
                                      <p:cBhvr>
                                        <p:cTn id="78" dur="500"/>
                                        <p:tgtEl>
                                          <p:spTgt spid="29"/>
                                        </p:tgtEl>
                                      </p:cBhvr>
                                    </p:animEffect>
                                  </p:childTnLst>
                                </p:cTn>
                              </p:par>
                            </p:childTnLst>
                          </p:cTn>
                        </p:par>
                        <p:par>
                          <p:cTn id="79" fill="hold">
                            <p:stCondLst>
                              <p:cond delay="3000"/>
                            </p:stCondLst>
                            <p:childTnLst>
                              <p:par>
                                <p:cTn id="80" presetID="53" presetClass="entr" presetSubtype="16" fill="hold" grpId="0" nodeType="afterEffect">
                                  <p:stCondLst>
                                    <p:cond delay="0"/>
                                  </p:stCondLst>
                                  <p:childTnLst>
                                    <p:set>
                                      <p:cBhvr>
                                        <p:cTn id="81" dur="1" fill="hold">
                                          <p:stCondLst>
                                            <p:cond delay="0"/>
                                          </p:stCondLst>
                                        </p:cTn>
                                        <p:tgtEl>
                                          <p:spTgt spid="31"/>
                                        </p:tgtEl>
                                        <p:attrNameLst>
                                          <p:attrName>style.visibility</p:attrName>
                                        </p:attrNameLst>
                                      </p:cBhvr>
                                      <p:to>
                                        <p:strVal val="visible"/>
                                      </p:to>
                                    </p:set>
                                    <p:anim calcmode="lin" valueType="num">
                                      <p:cBhvr>
                                        <p:cTn id="82" dur="500" fill="hold"/>
                                        <p:tgtEl>
                                          <p:spTgt spid="31"/>
                                        </p:tgtEl>
                                        <p:attrNameLst>
                                          <p:attrName>ppt_w</p:attrName>
                                        </p:attrNameLst>
                                      </p:cBhvr>
                                      <p:tavLst>
                                        <p:tav tm="0">
                                          <p:val>
                                            <p:fltVal val="0"/>
                                          </p:val>
                                        </p:tav>
                                        <p:tav tm="100000">
                                          <p:val>
                                            <p:strVal val="#ppt_w"/>
                                          </p:val>
                                        </p:tav>
                                      </p:tavLst>
                                    </p:anim>
                                    <p:anim calcmode="lin" valueType="num">
                                      <p:cBhvr>
                                        <p:cTn id="83" dur="500" fill="hold"/>
                                        <p:tgtEl>
                                          <p:spTgt spid="31"/>
                                        </p:tgtEl>
                                        <p:attrNameLst>
                                          <p:attrName>ppt_h</p:attrName>
                                        </p:attrNameLst>
                                      </p:cBhvr>
                                      <p:tavLst>
                                        <p:tav tm="0">
                                          <p:val>
                                            <p:fltVal val="0"/>
                                          </p:val>
                                        </p:tav>
                                        <p:tav tm="100000">
                                          <p:val>
                                            <p:strVal val="#ppt_h"/>
                                          </p:val>
                                        </p:tav>
                                      </p:tavLst>
                                    </p:anim>
                                    <p:animEffect transition="in" filter="fade">
                                      <p:cBhvr>
                                        <p:cTn id="84" dur="500"/>
                                        <p:tgtEl>
                                          <p:spTgt spid="31"/>
                                        </p:tgtEl>
                                      </p:cBhvr>
                                    </p:animEffect>
                                  </p:childTnLst>
                                </p:cTn>
                              </p:par>
                            </p:childTnLst>
                          </p:cTn>
                        </p:par>
                        <p:par>
                          <p:cTn id="85" fill="hold">
                            <p:stCondLst>
                              <p:cond delay="3500"/>
                            </p:stCondLst>
                            <p:childTnLst>
                              <p:par>
                                <p:cTn id="86" presetID="53" presetClass="entr" presetSubtype="16" fill="hold" grpId="0" nodeType="afterEffect">
                                  <p:stCondLst>
                                    <p:cond delay="0"/>
                                  </p:stCondLst>
                                  <p:childTnLst>
                                    <p:set>
                                      <p:cBhvr>
                                        <p:cTn id="87" dur="1" fill="hold">
                                          <p:stCondLst>
                                            <p:cond delay="0"/>
                                          </p:stCondLst>
                                        </p:cTn>
                                        <p:tgtEl>
                                          <p:spTgt spid="26"/>
                                        </p:tgtEl>
                                        <p:attrNameLst>
                                          <p:attrName>style.visibility</p:attrName>
                                        </p:attrNameLst>
                                      </p:cBhvr>
                                      <p:to>
                                        <p:strVal val="visible"/>
                                      </p:to>
                                    </p:set>
                                    <p:anim calcmode="lin" valueType="num">
                                      <p:cBhvr>
                                        <p:cTn id="88" dur="500" fill="hold"/>
                                        <p:tgtEl>
                                          <p:spTgt spid="26"/>
                                        </p:tgtEl>
                                        <p:attrNameLst>
                                          <p:attrName>ppt_w</p:attrName>
                                        </p:attrNameLst>
                                      </p:cBhvr>
                                      <p:tavLst>
                                        <p:tav tm="0">
                                          <p:val>
                                            <p:fltVal val="0"/>
                                          </p:val>
                                        </p:tav>
                                        <p:tav tm="100000">
                                          <p:val>
                                            <p:strVal val="#ppt_w"/>
                                          </p:val>
                                        </p:tav>
                                      </p:tavLst>
                                    </p:anim>
                                    <p:anim calcmode="lin" valueType="num">
                                      <p:cBhvr>
                                        <p:cTn id="89" dur="500" fill="hold"/>
                                        <p:tgtEl>
                                          <p:spTgt spid="26"/>
                                        </p:tgtEl>
                                        <p:attrNameLst>
                                          <p:attrName>ppt_h</p:attrName>
                                        </p:attrNameLst>
                                      </p:cBhvr>
                                      <p:tavLst>
                                        <p:tav tm="0">
                                          <p:val>
                                            <p:fltVal val="0"/>
                                          </p:val>
                                        </p:tav>
                                        <p:tav tm="100000">
                                          <p:val>
                                            <p:strVal val="#ppt_h"/>
                                          </p:val>
                                        </p:tav>
                                      </p:tavLst>
                                    </p:anim>
                                    <p:animEffect transition="in" filter="fade">
                                      <p:cBhvr>
                                        <p:cTn id="90" dur="500"/>
                                        <p:tgtEl>
                                          <p:spTgt spid="26"/>
                                        </p:tgtEl>
                                      </p:cBhvr>
                                    </p:animEffect>
                                  </p:childTnLst>
                                </p:cTn>
                              </p:par>
                              <p:par>
                                <p:cTn id="91" presetID="42" presetClass="entr" presetSubtype="0" fill="hold" grpId="0" nodeType="withEffect">
                                  <p:stCondLst>
                                    <p:cond delay="0"/>
                                  </p:stCondLst>
                                  <p:childTnLst>
                                    <p:set>
                                      <p:cBhvr>
                                        <p:cTn id="92" dur="1" fill="hold">
                                          <p:stCondLst>
                                            <p:cond delay="0"/>
                                          </p:stCondLst>
                                        </p:cTn>
                                        <p:tgtEl>
                                          <p:spTgt spid="32"/>
                                        </p:tgtEl>
                                        <p:attrNameLst>
                                          <p:attrName>style.visibility</p:attrName>
                                        </p:attrNameLst>
                                      </p:cBhvr>
                                      <p:to>
                                        <p:strVal val="visible"/>
                                      </p:to>
                                    </p:set>
                                    <p:animEffect transition="in" filter="fade">
                                      <p:cBhvr>
                                        <p:cTn id="93" dur="500"/>
                                        <p:tgtEl>
                                          <p:spTgt spid="32"/>
                                        </p:tgtEl>
                                      </p:cBhvr>
                                    </p:animEffect>
                                    <p:anim calcmode="lin" valueType="num">
                                      <p:cBhvr>
                                        <p:cTn id="94" dur="500" fill="hold"/>
                                        <p:tgtEl>
                                          <p:spTgt spid="32"/>
                                        </p:tgtEl>
                                        <p:attrNameLst>
                                          <p:attrName>ppt_x</p:attrName>
                                        </p:attrNameLst>
                                      </p:cBhvr>
                                      <p:tavLst>
                                        <p:tav tm="0">
                                          <p:val>
                                            <p:strVal val="#ppt_x"/>
                                          </p:val>
                                        </p:tav>
                                        <p:tav tm="100000">
                                          <p:val>
                                            <p:strVal val="#ppt_x"/>
                                          </p:val>
                                        </p:tav>
                                      </p:tavLst>
                                    </p:anim>
                                    <p:anim calcmode="lin" valueType="num">
                                      <p:cBhvr>
                                        <p:cTn id="95" dur="500" fill="hold"/>
                                        <p:tgtEl>
                                          <p:spTgt spid="32"/>
                                        </p:tgtEl>
                                        <p:attrNameLst>
                                          <p:attrName>ppt_y</p:attrName>
                                        </p:attrNameLst>
                                      </p:cBhvr>
                                      <p:tavLst>
                                        <p:tav tm="0">
                                          <p:val>
                                            <p:strVal val="#ppt_y+.1"/>
                                          </p:val>
                                        </p:tav>
                                        <p:tav tm="100000">
                                          <p:val>
                                            <p:strVal val="#ppt_y"/>
                                          </p:val>
                                        </p:tav>
                                      </p:tavLst>
                                    </p:anim>
                                  </p:childTnLst>
                                </p:cTn>
                              </p:par>
                              <p:par>
                                <p:cTn id="96" presetID="47" presetClass="entr" presetSubtype="0" fill="hold" grpId="0" nodeType="withEffect">
                                  <p:stCondLst>
                                    <p:cond delay="0"/>
                                  </p:stCondLst>
                                  <p:childTnLst>
                                    <p:set>
                                      <p:cBhvr>
                                        <p:cTn id="97" dur="1" fill="hold">
                                          <p:stCondLst>
                                            <p:cond delay="0"/>
                                          </p:stCondLst>
                                        </p:cTn>
                                        <p:tgtEl>
                                          <p:spTgt spid="35"/>
                                        </p:tgtEl>
                                        <p:attrNameLst>
                                          <p:attrName>style.visibility</p:attrName>
                                        </p:attrNameLst>
                                      </p:cBhvr>
                                      <p:to>
                                        <p:strVal val="visible"/>
                                      </p:to>
                                    </p:set>
                                    <p:animEffect transition="in" filter="fade">
                                      <p:cBhvr>
                                        <p:cTn id="98" dur="500"/>
                                        <p:tgtEl>
                                          <p:spTgt spid="35"/>
                                        </p:tgtEl>
                                      </p:cBhvr>
                                    </p:animEffect>
                                    <p:anim calcmode="lin" valueType="num">
                                      <p:cBhvr>
                                        <p:cTn id="99" dur="500" fill="hold"/>
                                        <p:tgtEl>
                                          <p:spTgt spid="35"/>
                                        </p:tgtEl>
                                        <p:attrNameLst>
                                          <p:attrName>ppt_x</p:attrName>
                                        </p:attrNameLst>
                                      </p:cBhvr>
                                      <p:tavLst>
                                        <p:tav tm="0">
                                          <p:val>
                                            <p:strVal val="#ppt_x"/>
                                          </p:val>
                                        </p:tav>
                                        <p:tav tm="100000">
                                          <p:val>
                                            <p:strVal val="#ppt_x"/>
                                          </p:val>
                                        </p:tav>
                                      </p:tavLst>
                                    </p:anim>
                                    <p:anim calcmode="lin" valueType="num">
                                      <p:cBhvr>
                                        <p:cTn id="100" dur="5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22" presetClass="entr" presetSubtype="8" fill="hold" nodeType="clickEffect">
                                  <p:stCondLst>
                                    <p:cond delay="0"/>
                                  </p:stCondLst>
                                  <p:childTnLst>
                                    <p:set>
                                      <p:cBhvr>
                                        <p:cTn id="104" dur="1" fill="hold">
                                          <p:stCondLst>
                                            <p:cond delay="0"/>
                                          </p:stCondLst>
                                        </p:cTn>
                                        <p:tgtEl>
                                          <p:spTgt spid="101"/>
                                        </p:tgtEl>
                                        <p:attrNameLst>
                                          <p:attrName>style.visibility</p:attrName>
                                        </p:attrNameLst>
                                      </p:cBhvr>
                                      <p:to>
                                        <p:strVal val="visible"/>
                                      </p:to>
                                    </p:set>
                                    <p:animEffect transition="in" filter="wipe(left)">
                                      <p:cBhvr>
                                        <p:cTn id="105" dur="500"/>
                                        <p:tgtEl>
                                          <p:spTgt spid="101"/>
                                        </p:tgtEl>
                                      </p:cBhvr>
                                    </p:animEffect>
                                  </p:childTnLst>
                                </p:cTn>
                              </p:par>
                            </p:childTnLst>
                          </p:cTn>
                        </p:par>
                        <p:par>
                          <p:cTn id="106" fill="hold">
                            <p:stCondLst>
                              <p:cond delay="500"/>
                            </p:stCondLst>
                            <p:childTnLst>
                              <p:par>
                                <p:cTn id="107" presetID="53" presetClass="entr" presetSubtype="16" fill="hold" grpId="0" nodeType="afterEffect">
                                  <p:stCondLst>
                                    <p:cond delay="0"/>
                                  </p:stCondLst>
                                  <p:childTnLst>
                                    <p:set>
                                      <p:cBhvr>
                                        <p:cTn id="108" dur="1" fill="hold">
                                          <p:stCondLst>
                                            <p:cond delay="0"/>
                                          </p:stCondLst>
                                        </p:cTn>
                                        <p:tgtEl>
                                          <p:spTgt spid="60"/>
                                        </p:tgtEl>
                                        <p:attrNameLst>
                                          <p:attrName>style.visibility</p:attrName>
                                        </p:attrNameLst>
                                      </p:cBhvr>
                                      <p:to>
                                        <p:strVal val="visible"/>
                                      </p:to>
                                    </p:set>
                                    <p:anim calcmode="lin" valueType="num">
                                      <p:cBhvr>
                                        <p:cTn id="109" dur="500" fill="hold"/>
                                        <p:tgtEl>
                                          <p:spTgt spid="60"/>
                                        </p:tgtEl>
                                        <p:attrNameLst>
                                          <p:attrName>ppt_w</p:attrName>
                                        </p:attrNameLst>
                                      </p:cBhvr>
                                      <p:tavLst>
                                        <p:tav tm="0">
                                          <p:val>
                                            <p:fltVal val="0"/>
                                          </p:val>
                                        </p:tav>
                                        <p:tav tm="100000">
                                          <p:val>
                                            <p:strVal val="#ppt_w"/>
                                          </p:val>
                                        </p:tav>
                                      </p:tavLst>
                                    </p:anim>
                                    <p:anim calcmode="lin" valueType="num">
                                      <p:cBhvr>
                                        <p:cTn id="110" dur="500" fill="hold"/>
                                        <p:tgtEl>
                                          <p:spTgt spid="60"/>
                                        </p:tgtEl>
                                        <p:attrNameLst>
                                          <p:attrName>ppt_h</p:attrName>
                                        </p:attrNameLst>
                                      </p:cBhvr>
                                      <p:tavLst>
                                        <p:tav tm="0">
                                          <p:val>
                                            <p:fltVal val="0"/>
                                          </p:val>
                                        </p:tav>
                                        <p:tav tm="100000">
                                          <p:val>
                                            <p:strVal val="#ppt_h"/>
                                          </p:val>
                                        </p:tav>
                                      </p:tavLst>
                                    </p:anim>
                                    <p:animEffect transition="in" filter="fade">
                                      <p:cBhvr>
                                        <p:cTn id="111" dur="500"/>
                                        <p:tgtEl>
                                          <p:spTgt spid="60"/>
                                        </p:tgtEl>
                                      </p:cBhvr>
                                    </p:animEffect>
                                  </p:childTnLst>
                                </p:cTn>
                              </p:par>
                            </p:childTnLst>
                          </p:cTn>
                        </p:par>
                        <p:par>
                          <p:cTn id="112" fill="hold">
                            <p:stCondLst>
                              <p:cond delay="1000"/>
                            </p:stCondLst>
                            <p:childTnLst>
                              <p:par>
                                <p:cTn id="113" presetID="53" presetClass="entr" presetSubtype="16" fill="hold" grpId="0" nodeType="afterEffect">
                                  <p:stCondLst>
                                    <p:cond delay="0"/>
                                  </p:stCondLst>
                                  <p:childTnLst>
                                    <p:set>
                                      <p:cBhvr>
                                        <p:cTn id="114" dur="1" fill="hold">
                                          <p:stCondLst>
                                            <p:cond delay="0"/>
                                          </p:stCondLst>
                                        </p:cTn>
                                        <p:tgtEl>
                                          <p:spTgt spid="57"/>
                                        </p:tgtEl>
                                        <p:attrNameLst>
                                          <p:attrName>style.visibility</p:attrName>
                                        </p:attrNameLst>
                                      </p:cBhvr>
                                      <p:to>
                                        <p:strVal val="visible"/>
                                      </p:to>
                                    </p:set>
                                    <p:anim calcmode="lin" valueType="num">
                                      <p:cBhvr>
                                        <p:cTn id="115" dur="500" fill="hold"/>
                                        <p:tgtEl>
                                          <p:spTgt spid="57"/>
                                        </p:tgtEl>
                                        <p:attrNameLst>
                                          <p:attrName>ppt_w</p:attrName>
                                        </p:attrNameLst>
                                      </p:cBhvr>
                                      <p:tavLst>
                                        <p:tav tm="0">
                                          <p:val>
                                            <p:fltVal val="0"/>
                                          </p:val>
                                        </p:tav>
                                        <p:tav tm="100000">
                                          <p:val>
                                            <p:strVal val="#ppt_w"/>
                                          </p:val>
                                        </p:tav>
                                      </p:tavLst>
                                    </p:anim>
                                    <p:anim calcmode="lin" valueType="num">
                                      <p:cBhvr>
                                        <p:cTn id="116" dur="500" fill="hold"/>
                                        <p:tgtEl>
                                          <p:spTgt spid="57"/>
                                        </p:tgtEl>
                                        <p:attrNameLst>
                                          <p:attrName>ppt_h</p:attrName>
                                        </p:attrNameLst>
                                      </p:cBhvr>
                                      <p:tavLst>
                                        <p:tav tm="0">
                                          <p:val>
                                            <p:fltVal val="0"/>
                                          </p:val>
                                        </p:tav>
                                        <p:tav tm="100000">
                                          <p:val>
                                            <p:strVal val="#ppt_h"/>
                                          </p:val>
                                        </p:tav>
                                      </p:tavLst>
                                    </p:anim>
                                    <p:animEffect transition="in" filter="fade">
                                      <p:cBhvr>
                                        <p:cTn id="117" dur="500"/>
                                        <p:tgtEl>
                                          <p:spTgt spid="57"/>
                                        </p:tgtEl>
                                      </p:cBhvr>
                                    </p:animEffect>
                                  </p:childTnLst>
                                </p:cTn>
                              </p:par>
                            </p:childTnLst>
                          </p:cTn>
                        </p:par>
                        <p:par>
                          <p:cTn id="118" fill="hold">
                            <p:stCondLst>
                              <p:cond delay="1500"/>
                            </p:stCondLst>
                            <p:childTnLst>
                              <p:par>
                                <p:cTn id="119" presetID="53" presetClass="entr" presetSubtype="16" fill="hold" grpId="0" nodeType="afterEffect">
                                  <p:stCondLst>
                                    <p:cond delay="0"/>
                                  </p:stCondLst>
                                  <p:childTnLst>
                                    <p:set>
                                      <p:cBhvr>
                                        <p:cTn id="120" dur="1" fill="hold">
                                          <p:stCondLst>
                                            <p:cond delay="0"/>
                                          </p:stCondLst>
                                        </p:cTn>
                                        <p:tgtEl>
                                          <p:spTgt spid="58"/>
                                        </p:tgtEl>
                                        <p:attrNameLst>
                                          <p:attrName>style.visibility</p:attrName>
                                        </p:attrNameLst>
                                      </p:cBhvr>
                                      <p:to>
                                        <p:strVal val="visible"/>
                                      </p:to>
                                    </p:set>
                                    <p:anim calcmode="lin" valueType="num">
                                      <p:cBhvr>
                                        <p:cTn id="121" dur="500" fill="hold"/>
                                        <p:tgtEl>
                                          <p:spTgt spid="58"/>
                                        </p:tgtEl>
                                        <p:attrNameLst>
                                          <p:attrName>ppt_w</p:attrName>
                                        </p:attrNameLst>
                                      </p:cBhvr>
                                      <p:tavLst>
                                        <p:tav tm="0">
                                          <p:val>
                                            <p:fltVal val="0"/>
                                          </p:val>
                                        </p:tav>
                                        <p:tav tm="100000">
                                          <p:val>
                                            <p:strVal val="#ppt_w"/>
                                          </p:val>
                                        </p:tav>
                                      </p:tavLst>
                                    </p:anim>
                                    <p:anim calcmode="lin" valueType="num">
                                      <p:cBhvr>
                                        <p:cTn id="122" dur="500" fill="hold"/>
                                        <p:tgtEl>
                                          <p:spTgt spid="58"/>
                                        </p:tgtEl>
                                        <p:attrNameLst>
                                          <p:attrName>ppt_h</p:attrName>
                                        </p:attrNameLst>
                                      </p:cBhvr>
                                      <p:tavLst>
                                        <p:tav tm="0">
                                          <p:val>
                                            <p:fltVal val="0"/>
                                          </p:val>
                                        </p:tav>
                                        <p:tav tm="100000">
                                          <p:val>
                                            <p:strVal val="#ppt_h"/>
                                          </p:val>
                                        </p:tav>
                                      </p:tavLst>
                                    </p:anim>
                                    <p:animEffect transition="in" filter="fade">
                                      <p:cBhvr>
                                        <p:cTn id="123" dur="500"/>
                                        <p:tgtEl>
                                          <p:spTgt spid="58"/>
                                        </p:tgtEl>
                                      </p:cBhvr>
                                    </p:animEffect>
                                  </p:childTnLst>
                                </p:cTn>
                              </p:par>
                            </p:childTnLst>
                          </p:cTn>
                        </p:par>
                        <p:par>
                          <p:cTn id="124" fill="hold">
                            <p:stCondLst>
                              <p:cond delay="2000"/>
                            </p:stCondLst>
                            <p:childTnLst>
                              <p:par>
                                <p:cTn id="125" presetID="22" presetClass="entr" presetSubtype="1" fill="hold" nodeType="afterEffect">
                                  <p:stCondLst>
                                    <p:cond delay="0"/>
                                  </p:stCondLst>
                                  <p:childTnLst>
                                    <p:set>
                                      <p:cBhvr>
                                        <p:cTn id="126" dur="1" fill="hold">
                                          <p:stCondLst>
                                            <p:cond delay="0"/>
                                          </p:stCondLst>
                                        </p:cTn>
                                        <p:tgtEl>
                                          <p:spTgt spid="59"/>
                                        </p:tgtEl>
                                        <p:attrNameLst>
                                          <p:attrName>style.visibility</p:attrName>
                                        </p:attrNameLst>
                                      </p:cBhvr>
                                      <p:to>
                                        <p:strVal val="visible"/>
                                      </p:to>
                                    </p:set>
                                    <p:animEffect transition="in" filter="wipe(up)">
                                      <p:cBhvr>
                                        <p:cTn id="127" dur="500"/>
                                        <p:tgtEl>
                                          <p:spTgt spid="59"/>
                                        </p:tgtEl>
                                      </p:cBhvr>
                                    </p:animEffect>
                                  </p:childTnLst>
                                </p:cTn>
                              </p:par>
                            </p:childTnLst>
                          </p:cTn>
                        </p:par>
                        <p:par>
                          <p:cTn id="128" fill="hold">
                            <p:stCondLst>
                              <p:cond delay="2500"/>
                            </p:stCondLst>
                            <p:childTnLst>
                              <p:par>
                                <p:cTn id="129" presetID="53" presetClass="entr" presetSubtype="16" fill="hold" grpId="0" nodeType="afterEffect">
                                  <p:stCondLst>
                                    <p:cond delay="0"/>
                                  </p:stCondLst>
                                  <p:childTnLst>
                                    <p:set>
                                      <p:cBhvr>
                                        <p:cTn id="130" dur="1" fill="hold">
                                          <p:stCondLst>
                                            <p:cond delay="0"/>
                                          </p:stCondLst>
                                        </p:cTn>
                                        <p:tgtEl>
                                          <p:spTgt spid="61"/>
                                        </p:tgtEl>
                                        <p:attrNameLst>
                                          <p:attrName>style.visibility</p:attrName>
                                        </p:attrNameLst>
                                      </p:cBhvr>
                                      <p:to>
                                        <p:strVal val="visible"/>
                                      </p:to>
                                    </p:set>
                                    <p:anim calcmode="lin" valueType="num">
                                      <p:cBhvr>
                                        <p:cTn id="131" dur="500" fill="hold"/>
                                        <p:tgtEl>
                                          <p:spTgt spid="61"/>
                                        </p:tgtEl>
                                        <p:attrNameLst>
                                          <p:attrName>ppt_w</p:attrName>
                                        </p:attrNameLst>
                                      </p:cBhvr>
                                      <p:tavLst>
                                        <p:tav tm="0">
                                          <p:val>
                                            <p:fltVal val="0"/>
                                          </p:val>
                                        </p:tav>
                                        <p:tav tm="100000">
                                          <p:val>
                                            <p:strVal val="#ppt_w"/>
                                          </p:val>
                                        </p:tav>
                                      </p:tavLst>
                                    </p:anim>
                                    <p:anim calcmode="lin" valueType="num">
                                      <p:cBhvr>
                                        <p:cTn id="132" dur="500" fill="hold"/>
                                        <p:tgtEl>
                                          <p:spTgt spid="61"/>
                                        </p:tgtEl>
                                        <p:attrNameLst>
                                          <p:attrName>ppt_h</p:attrName>
                                        </p:attrNameLst>
                                      </p:cBhvr>
                                      <p:tavLst>
                                        <p:tav tm="0">
                                          <p:val>
                                            <p:fltVal val="0"/>
                                          </p:val>
                                        </p:tav>
                                        <p:tav tm="100000">
                                          <p:val>
                                            <p:strVal val="#ppt_h"/>
                                          </p:val>
                                        </p:tav>
                                      </p:tavLst>
                                    </p:anim>
                                    <p:animEffect transition="in" filter="fade">
                                      <p:cBhvr>
                                        <p:cTn id="133" dur="500"/>
                                        <p:tgtEl>
                                          <p:spTgt spid="61"/>
                                        </p:tgtEl>
                                      </p:cBhvr>
                                    </p:animEffect>
                                  </p:childTnLst>
                                </p:cTn>
                              </p:par>
                            </p:childTnLst>
                          </p:cTn>
                        </p:par>
                        <p:par>
                          <p:cTn id="134" fill="hold">
                            <p:stCondLst>
                              <p:cond delay="3000"/>
                            </p:stCondLst>
                            <p:childTnLst>
                              <p:par>
                                <p:cTn id="135" presetID="53" presetClass="entr" presetSubtype="16" fill="hold" grpId="0" nodeType="afterEffect">
                                  <p:stCondLst>
                                    <p:cond delay="0"/>
                                  </p:stCondLst>
                                  <p:childTnLst>
                                    <p:set>
                                      <p:cBhvr>
                                        <p:cTn id="136" dur="1" fill="hold">
                                          <p:stCondLst>
                                            <p:cond delay="0"/>
                                          </p:stCondLst>
                                        </p:cTn>
                                        <p:tgtEl>
                                          <p:spTgt spid="56"/>
                                        </p:tgtEl>
                                        <p:attrNameLst>
                                          <p:attrName>style.visibility</p:attrName>
                                        </p:attrNameLst>
                                      </p:cBhvr>
                                      <p:to>
                                        <p:strVal val="visible"/>
                                      </p:to>
                                    </p:set>
                                    <p:anim calcmode="lin" valueType="num">
                                      <p:cBhvr>
                                        <p:cTn id="137" dur="500" fill="hold"/>
                                        <p:tgtEl>
                                          <p:spTgt spid="56"/>
                                        </p:tgtEl>
                                        <p:attrNameLst>
                                          <p:attrName>ppt_w</p:attrName>
                                        </p:attrNameLst>
                                      </p:cBhvr>
                                      <p:tavLst>
                                        <p:tav tm="0">
                                          <p:val>
                                            <p:fltVal val="0"/>
                                          </p:val>
                                        </p:tav>
                                        <p:tav tm="100000">
                                          <p:val>
                                            <p:strVal val="#ppt_w"/>
                                          </p:val>
                                        </p:tav>
                                      </p:tavLst>
                                    </p:anim>
                                    <p:anim calcmode="lin" valueType="num">
                                      <p:cBhvr>
                                        <p:cTn id="138" dur="500" fill="hold"/>
                                        <p:tgtEl>
                                          <p:spTgt spid="56"/>
                                        </p:tgtEl>
                                        <p:attrNameLst>
                                          <p:attrName>ppt_h</p:attrName>
                                        </p:attrNameLst>
                                      </p:cBhvr>
                                      <p:tavLst>
                                        <p:tav tm="0">
                                          <p:val>
                                            <p:fltVal val="0"/>
                                          </p:val>
                                        </p:tav>
                                        <p:tav tm="100000">
                                          <p:val>
                                            <p:strVal val="#ppt_h"/>
                                          </p:val>
                                        </p:tav>
                                      </p:tavLst>
                                    </p:anim>
                                    <p:animEffect transition="in" filter="fade">
                                      <p:cBhvr>
                                        <p:cTn id="139" dur="500"/>
                                        <p:tgtEl>
                                          <p:spTgt spid="56"/>
                                        </p:tgtEl>
                                      </p:cBhvr>
                                    </p:animEffect>
                                  </p:childTnLst>
                                </p:cTn>
                              </p:par>
                              <p:par>
                                <p:cTn id="140" presetID="47" presetClass="entr" presetSubtype="0" fill="hold" grpId="0" nodeType="withEffect">
                                  <p:stCondLst>
                                    <p:cond delay="0"/>
                                  </p:stCondLst>
                                  <p:childTnLst>
                                    <p:set>
                                      <p:cBhvr>
                                        <p:cTn id="141" dur="1" fill="hold">
                                          <p:stCondLst>
                                            <p:cond delay="0"/>
                                          </p:stCondLst>
                                        </p:cTn>
                                        <p:tgtEl>
                                          <p:spTgt spid="62"/>
                                        </p:tgtEl>
                                        <p:attrNameLst>
                                          <p:attrName>style.visibility</p:attrName>
                                        </p:attrNameLst>
                                      </p:cBhvr>
                                      <p:to>
                                        <p:strVal val="visible"/>
                                      </p:to>
                                    </p:set>
                                    <p:animEffect transition="in" filter="fade">
                                      <p:cBhvr>
                                        <p:cTn id="142" dur="500"/>
                                        <p:tgtEl>
                                          <p:spTgt spid="62"/>
                                        </p:tgtEl>
                                      </p:cBhvr>
                                    </p:animEffect>
                                    <p:anim calcmode="lin" valueType="num">
                                      <p:cBhvr>
                                        <p:cTn id="143" dur="500" fill="hold"/>
                                        <p:tgtEl>
                                          <p:spTgt spid="62"/>
                                        </p:tgtEl>
                                        <p:attrNameLst>
                                          <p:attrName>ppt_x</p:attrName>
                                        </p:attrNameLst>
                                      </p:cBhvr>
                                      <p:tavLst>
                                        <p:tav tm="0">
                                          <p:val>
                                            <p:strVal val="#ppt_x"/>
                                          </p:val>
                                        </p:tav>
                                        <p:tav tm="100000">
                                          <p:val>
                                            <p:strVal val="#ppt_x"/>
                                          </p:val>
                                        </p:tav>
                                      </p:tavLst>
                                    </p:anim>
                                    <p:anim calcmode="lin" valueType="num">
                                      <p:cBhvr>
                                        <p:cTn id="144" dur="500" fill="hold"/>
                                        <p:tgtEl>
                                          <p:spTgt spid="62"/>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2"/>
                                        </p:tgtEl>
                                        <p:attrNameLst>
                                          <p:attrName>style.visibility</p:attrName>
                                        </p:attrNameLst>
                                      </p:cBhvr>
                                      <p:to>
                                        <p:strVal val="visible"/>
                                      </p:to>
                                    </p:set>
                                    <p:animEffect transition="in" filter="fade">
                                      <p:cBhvr>
                                        <p:cTn id="147" dur="1000"/>
                                        <p:tgtEl>
                                          <p:spTgt spid="2"/>
                                        </p:tgtEl>
                                      </p:cBhvr>
                                    </p:animEffect>
                                    <p:anim calcmode="lin" valueType="num">
                                      <p:cBhvr>
                                        <p:cTn id="148" dur="1000" fill="hold"/>
                                        <p:tgtEl>
                                          <p:spTgt spid="2"/>
                                        </p:tgtEl>
                                        <p:attrNameLst>
                                          <p:attrName>ppt_x</p:attrName>
                                        </p:attrNameLst>
                                      </p:cBhvr>
                                      <p:tavLst>
                                        <p:tav tm="0">
                                          <p:val>
                                            <p:strVal val="#ppt_x"/>
                                          </p:val>
                                        </p:tav>
                                        <p:tav tm="100000">
                                          <p:val>
                                            <p:strVal val="#ppt_x"/>
                                          </p:val>
                                        </p:tav>
                                      </p:tavLst>
                                    </p:anim>
                                    <p:anim calcmode="lin" valueType="num">
                                      <p:cBhvr>
                                        <p:cTn id="14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50" fill="hold">
                      <p:stCondLst>
                        <p:cond delay="indefinite"/>
                      </p:stCondLst>
                      <p:childTnLst>
                        <p:par>
                          <p:cTn id="151" fill="hold">
                            <p:stCondLst>
                              <p:cond delay="0"/>
                            </p:stCondLst>
                            <p:childTnLst>
                              <p:par>
                                <p:cTn id="152" presetID="22" presetClass="entr" presetSubtype="8" fill="hold" nodeType="clickEffect">
                                  <p:stCondLst>
                                    <p:cond delay="0"/>
                                  </p:stCondLst>
                                  <p:childTnLst>
                                    <p:set>
                                      <p:cBhvr>
                                        <p:cTn id="153" dur="1" fill="hold">
                                          <p:stCondLst>
                                            <p:cond delay="0"/>
                                          </p:stCondLst>
                                        </p:cTn>
                                        <p:tgtEl>
                                          <p:spTgt spid="110"/>
                                        </p:tgtEl>
                                        <p:attrNameLst>
                                          <p:attrName>style.visibility</p:attrName>
                                        </p:attrNameLst>
                                      </p:cBhvr>
                                      <p:to>
                                        <p:strVal val="visible"/>
                                      </p:to>
                                    </p:set>
                                    <p:animEffect transition="in" filter="wipe(left)">
                                      <p:cBhvr>
                                        <p:cTn id="154" dur="500"/>
                                        <p:tgtEl>
                                          <p:spTgt spid="110"/>
                                        </p:tgtEl>
                                      </p:cBhvr>
                                    </p:animEffect>
                                  </p:childTnLst>
                                </p:cTn>
                              </p:par>
                            </p:childTnLst>
                          </p:cTn>
                        </p:par>
                        <p:par>
                          <p:cTn id="155" fill="hold">
                            <p:stCondLst>
                              <p:cond delay="500"/>
                            </p:stCondLst>
                            <p:childTnLst>
                              <p:par>
                                <p:cTn id="156" presetID="53" presetClass="entr" presetSubtype="16" fill="hold" grpId="0" nodeType="afterEffect">
                                  <p:stCondLst>
                                    <p:cond delay="0"/>
                                  </p:stCondLst>
                                  <p:childTnLst>
                                    <p:set>
                                      <p:cBhvr>
                                        <p:cTn id="157" dur="1" fill="hold">
                                          <p:stCondLst>
                                            <p:cond delay="0"/>
                                          </p:stCondLst>
                                        </p:cTn>
                                        <p:tgtEl>
                                          <p:spTgt spid="69"/>
                                        </p:tgtEl>
                                        <p:attrNameLst>
                                          <p:attrName>style.visibility</p:attrName>
                                        </p:attrNameLst>
                                      </p:cBhvr>
                                      <p:to>
                                        <p:strVal val="visible"/>
                                      </p:to>
                                    </p:set>
                                    <p:anim calcmode="lin" valueType="num">
                                      <p:cBhvr>
                                        <p:cTn id="158" dur="500" fill="hold"/>
                                        <p:tgtEl>
                                          <p:spTgt spid="69"/>
                                        </p:tgtEl>
                                        <p:attrNameLst>
                                          <p:attrName>ppt_w</p:attrName>
                                        </p:attrNameLst>
                                      </p:cBhvr>
                                      <p:tavLst>
                                        <p:tav tm="0">
                                          <p:val>
                                            <p:fltVal val="0"/>
                                          </p:val>
                                        </p:tav>
                                        <p:tav tm="100000">
                                          <p:val>
                                            <p:strVal val="#ppt_w"/>
                                          </p:val>
                                        </p:tav>
                                      </p:tavLst>
                                    </p:anim>
                                    <p:anim calcmode="lin" valueType="num">
                                      <p:cBhvr>
                                        <p:cTn id="159" dur="500" fill="hold"/>
                                        <p:tgtEl>
                                          <p:spTgt spid="69"/>
                                        </p:tgtEl>
                                        <p:attrNameLst>
                                          <p:attrName>ppt_h</p:attrName>
                                        </p:attrNameLst>
                                      </p:cBhvr>
                                      <p:tavLst>
                                        <p:tav tm="0">
                                          <p:val>
                                            <p:fltVal val="0"/>
                                          </p:val>
                                        </p:tav>
                                        <p:tav tm="100000">
                                          <p:val>
                                            <p:strVal val="#ppt_h"/>
                                          </p:val>
                                        </p:tav>
                                      </p:tavLst>
                                    </p:anim>
                                    <p:animEffect transition="in" filter="fade">
                                      <p:cBhvr>
                                        <p:cTn id="160" dur="500"/>
                                        <p:tgtEl>
                                          <p:spTgt spid="69"/>
                                        </p:tgtEl>
                                      </p:cBhvr>
                                    </p:animEffect>
                                  </p:childTnLst>
                                </p:cTn>
                              </p:par>
                            </p:childTnLst>
                          </p:cTn>
                        </p:par>
                        <p:par>
                          <p:cTn id="161" fill="hold">
                            <p:stCondLst>
                              <p:cond delay="1000"/>
                            </p:stCondLst>
                            <p:childTnLst>
                              <p:par>
                                <p:cTn id="162" presetID="53" presetClass="entr" presetSubtype="16" fill="hold" grpId="0" nodeType="afterEffect">
                                  <p:stCondLst>
                                    <p:cond delay="0"/>
                                  </p:stCondLst>
                                  <p:childTnLst>
                                    <p:set>
                                      <p:cBhvr>
                                        <p:cTn id="163" dur="1" fill="hold">
                                          <p:stCondLst>
                                            <p:cond delay="0"/>
                                          </p:stCondLst>
                                        </p:cTn>
                                        <p:tgtEl>
                                          <p:spTgt spid="66"/>
                                        </p:tgtEl>
                                        <p:attrNameLst>
                                          <p:attrName>style.visibility</p:attrName>
                                        </p:attrNameLst>
                                      </p:cBhvr>
                                      <p:to>
                                        <p:strVal val="visible"/>
                                      </p:to>
                                    </p:set>
                                    <p:anim calcmode="lin" valueType="num">
                                      <p:cBhvr>
                                        <p:cTn id="164" dur="500" fill="hold"/>
                                        <p:tgtEl>
                                          <p:spTgt spid="66"/>
                                        </p:tgtEl>
                                        <p:attrNameLst>
                                          <p:attrName>ppt_w</p:attrName>
                                        </p:attrNameLst>
                                      </p:cBhvr>
                                      <p:tavLst>
                                        <p:tav tm="0">
                                          <p:val>
                                            <p:fltVal val="0"/>
                                          </p:val>
                                        </p:tav>
                                        <p:tav tm="100000">
                                          <p:val>
                                            <p:strVal val="#ppt_w"/>
                                          </p:val>
                                        </p:tav>
                                      </p:tavLst>
                                    </p:anim>
                                    <p:anim calcmode="lin" valueType="num">
                                      <p:cBhvr>
                                        <p:cTn id="165" dur="500" fill="hold"/>
                                        <p:tgtEl>
                                          <p:spTgt spid="66"/>
                                        </p:tgtEl>
                                        <p:attrNameLst>
                                          <p:attrName>ppt_h</p:attrName>
                                        </p:attrNameLst>
                                      </p:cBhvr>
                                      <p:tavLst>
                                        <p:tav tm="0">
                                          <p:val>
                                            <p:fltVal val="0"/>
                                          </p:val>
                                        </p:tav>
                                        <p:tav tm="100000">
                                          <p:val>
                                            <p:strVal val="#ppt_h"/>
                                          </p:val>
                                        </p:tav>
                                      </p:tavLst>
                                    </p:anim>
                                    <p:animEffect transition="in" filter="fade">
                                      <p:cBhvr>
                                        <p:cTn id="166" dur="500"/>
                                        <p:tgtEl>
                                          <p:spTgt spid="66"/>
                                        </p:tgtEl>
                                      </p:cBhvr>
                                    </p:animEffect>
                                  </p:childTnLst>
                                </p:cTn>
                              </p:par>
                            </p:childTnLst>
                          </p:cTn>
                        </p:par>
                        <p:par>
                          <p:cTn id="167" fill="hold">
                            <p:stCondLst>
                              <p:cond delay="1500"/>
                            </p:stCondLst>
                            <p:childTnLst>
                              <p:par>
                                <p:cTn id="168" presetID="53" presetClass="entr" presetSubtype="16" fill="hold" grpId="0" nodeType="afterEffect">
                                  <p:stCondLst>
                                    <p:cond delay="0"/>
                                  </p:stCondLst>
                                  <p:childTnLst>
                                    <p:set>
                                      <p:cBhvr>
                                        <p:cTn id="169" dur="1" fill="hold">
                                          <p:stCondLst>
                                            <p:cond delay="0"/>
                                          </p:stCondLst>
                                        </p:cTn>
                                        <p:tgtEl>
                                          <p:spTgt spid="67"/>
                                        </p:tgtEl>
                                        <p:attrNameLst>
                                          <p:attrName>style.visibility</p:attrName>
                                        </p:attrNameLst>
                                      </p:cBhvr>
                                      <p:to>
                                        <p:strVal val="visible"/>
                                      </p:to>
                                    </p:set>
                                    <p:anim calcmode="lin" valueType="num">
                                      <p:cBhvr>
                                        <p:cTn id="170" dur="500" fill="hold"/>
                                        <p:tgtEl>
                                          <p:spTgt spid="67"/>
                                        </p:tgtEl>
                                        <p:attrNameLst>
                                          <p:attrName>ppt_w</p:attrName>
                                        </p:attrNameLst>
                                      </p:cBhvr>
                                      <p:tavLst>
                                        <p:tav tm="0">
                                          <p:val>
                                            <p:fltVal val="0"/>
                                          </p:val>
                                        </p:tav>
                                        <p:tav tm="100000">
                                          <p:val>
                                            <p:strVal val="#ppt_w"/>
                                          </p:val>
                                        </p:tav>
                                      </p:tavLst>
                                    </p:anim>
                                    <p:anim calcmode="lin" valueType="num">
                                      <p:cBhvr>
                                        <p:cTn id="171" dur="500" fill="hold"/>
                                        <p:tgtEl>
                                          <p:spTgt spid="67"/>
                                        </p:tgtEl>
                                        <p:attrNameLst>
                                          <p:attrName>ppt_h</p:attrName>
                                        </p:attrNameLst>
                                      </p:cBhvr>
                                      <p:tavLst>
                                        <p:tav tm="0">
                                          <p:val>
                                            <p:fltVal val="0"/>
                                          </p:val>
                                        </p:tav>
                                        <p:tav tm="100000">
                                          <p:val>
                                            <p:strVal val="#ppt_h"/>
                                          </p:val>
                                        </p:tav>
                                      </p:tavLst>
                                    </p:anim>
                                    <p:animEffect transition="in" filter="fade">
                                      <p:cBhvr>
                                        <p:cTn id="172" dur="500"/>
                                        <p:tgtEl>
                                          <p:spTgt spid="67"/>
                                        </p:tgtEl>
                                      </p:cBhvr>
                                    </p:animEffect>
                                  </p:childTnLst>
                                </p:cTn>
                              </p:par>
                            </p:childTnLst>
                          </p:cTn>
                        </p:par>
                        <p:par>
                          <p:cTn id="173" fill="hold">
                            <p:stCondLst>
                              <p:cond delay="2000"/>
                            </p:stCondLst>
                            <p:childTnLst>
                              <p:par>
                                <p:cTn id="174" presetID="22" presetClass="entr" presetSubtype="4" fill="hold" nodeType="afterEffect">
                                  <p:stCondLst>
                                    <p:cond delay="0"/>
                                  </p:stCondLst>
                                  <p:childTnLst>
                                    <p:set>
                                      <p:cBhvr>
                                        <p:cTn id="175" dur="1" fill="hold">
                                          <p:stCondLst>
                                            <p:cond delay="0"/>
                                          </p:stCondLst>
                                        </p:cTn>
                                        <p:tgtEl>
                                          <p:spTgt spid="68"/>
                                        </p:tgtEl>
                                        <p:attrNameLst>
                                          <p:attrName>style.visibility</p:attrName>
                                        </p:attrNameLst>
                                      </p:cBhvr>
                                      <p:to>
                                        <p:strVal val="visible"/>
                                      </p:to>
                                    </p:set>
                                    <p:animEffect transition="in" filter="wipe(down)">
                                      <p:cBhvr>
                                        <p:cTn id="176" dur="500"/>
                                        <p:tgtEl>
                                          <p:spTgt spid="68"/>
                                        </p:tgtEl>
                                      </p:cBhvr>
                                    </p:animEffect>
                                  </p:childTnLst>
                                </p:cTn>
                              </p:par>
                            </p:childTnLst>
                          </p:cTn>
                        </p:par>
                        <p:par>
                          <p:cTn id="177" fill="hold">
                            <p:stCondLst>
                              <p:cond delay="2500"/>
                            </p:stCondLst>
                            <p:childTnLst>
                              <p:par>
                                <p:cTn id="178" presetID="53" presetClass="entr" presetSubtype="16" fill="hold" grpId="0" nodeType="afterEffect">
                                  <p:stCondLst>
                                    <p:cond delay="0"/>
                                  </p:stCondLst>
                                  <p:childTnLst>
                                    <p:set>
                                      <p:cBhvr>
                                        <p:cTn id="179" dur="1" fill="hold">
                                          <p:stCondLst>
                                            <p:cond delay="0"/>
                                          </p:stCondLst>
                                        </p:cTn>
                                        <p:tgtEl>
                                          <p:spTgt spid="70"/>
                                        </p:tgtEl>
                                        <p:attrNameLst>
                                          <p:attrName>style.visibility</p:attrName>
                                        </p:attrNameLst>
                                      </p:cBhvr>
                                      <p:to>
                                        <p:strVal val="visible"/>
                                      </p:to>
                                    </p:set>
                                    <p:anim calcmode="lin" valueType="num">
                                      <p:cBhvr>
                                        <p:cTn id="180" dur="500" fill="hold"/>
                                        <p:tgtEl>
                                          <p:spTgt spid="70"/>
                                        </p:tgtEl>
                                        <p:attrNameLst>
                                          <p:attrName>ppt_w</p:attrName>
                                        </p:attrNameLst>
                                      </p:cBhvr>
                                      <p:tavLst>
                                        <p:tav tm="0">
                                          <p:val>
                                            <p:fltVal val="0"/>
                                          </p:val>
                                        </p:tav>
                                        <p:tav tm="100000">
                                          <p:val>
                                            <p:strVal val="#ppt_w"/>
                                          </p:val>
                                        </p:tav>
                                      </p:tavLst>
                                    </p:anim>
                                    <p:anim calcmode="lin" valueType="num">
                                      <p:cBhvr>
                                        <p:cTn id="181" dur="500" fill="hold"/>
                                        <p:tgtEl>
                                          <p:spTgt spid="70"/>
                                        </p:tgtEl>
                                        <p:attrNameLst>
                                          <p:attrName>ppt_h</p:attrName>
                                        </p:attrNameLst>
                                      </p:cBhvr>
                                      <p:tavLst>
                                        <p:tav tm="0">
                                          <p:val>
                                            <p:fltVal val="0"/>
                                          </p:val>
                                        </p:tav>
                                        <p:tav tm="100000">
                                          <p:val>
                                            <p:strVal val="#ppt_h"/>
                                          </p:val>
                                        </p:tav>
                                      </p:tavLst>
                                    </p:anim>
                                    <p:animEffect transition="in" filter="fade">
                                      <p:cBhvr>
                                        <p:cTn id="182" dur="500"/>
                                        <p:tgtEl>
                                          <p:spTgt spid="70"/>
                                        </p:tgtEl>
                                      </p:cBhvr>
                                    </p:animEffect>
                                  </p:childTnLst>
                                </p:cTn>
                              </p:par>
                            </p:childTnLst>
                          </p:cTn>
                        </p:par>
                        <p:par>
                          <p:cTn id="183" fill="hold">
                            <p:stCondLst>
                              <p:cond delay="3000"/>
                            </p:stCondLst>
                            <p:childTnLst>
                              <p:par>
                                <p:cTn id="184" presetID="53" presetClass="entr" presetSubtype="16" fill="hold" grpId="0" nodeType="afterEffect">
                                  <p:stCondLst>
                                    <p:cond delay="0"/>
                                  </p:stCondLst>
                                  <p:childTnLst>
                                    <p:set>
                                      <p:cBhvr>
                                        <p:cTn id="185" dur="1" fill="hold">
                                          <p:stCondLst>
                                            <p:cond delay="0"/>
                                          </p:stCondLst>
                                        </p:cTn>
                                        <p:tgtEl>
                                          <p:spTgt spid="65"/>
                                        </p:tgtEl>
                                        <p:attrNameLst>
                                          <p:attrName>style.visibility</p:attrName>
                                        </p:attrNameLst>
                                      </p:cBhvr>
                                      <p:to>
                                        <p:strVal val="visible"/>
                                      </p:to>
                                    </p:set>
                                    <p:anim calcmode="lin" valueType="num">
                                      <p:cBhvr>
                                        <p:cTn id="186" dur="500" fill="hold"/>
                                        <p:tgtEl>
                                          <p:spTgt spid="65"/>
                                        </p:tgtEl>
                                        <p:attrNameLst>
                                          <p:attrName>ppt_w</p:attrName>
                                        </p:attrNameLst>
                                      </p:cBhvr>
                                      <p:tavLst>
                                        <p:tav tm="0">
                                          <p:val>
                                            <p:fltVal val="0"/>
                                          </p:val>
                                        </p:tav>
                                        <p:tav tm="100000">
                                          <p:val>
                                            <p:strVal val="#ppt_w"/>
                                          </p:val>
                                        </p:tav>
                                      </p:tavLst>
                                    </p:anim>
                                    <p:anim calcmode="lin" valueType="num">
                                      <p:cBhvr>
                                        <p:cTn id="187" dur="500" fill="hold"/>
                                        <p:tgtEl>
                                          <p:spTgt spid="65"/>
                                        </p:tgtEl>
                                        <p:attrNameLst>
                                          <p:attrName>ppt_h</p:attrName>
                                        </p:attrNameLst>
                                      </p:cBhvr>
                                      <p:tavLst>
                                        <p:tav tm="0">
                                          <p:val>
                                            <p:fltVal val="0"/>
                                          </p:val>
                                        </p:tav>
                                        <p:tav tm="100000">
                                          <p:val>
                                            <p:strVal val="#ppt_h"/>
                                          </p:val>
                                        </p:tav>
                                      </p:tavLst>
                                    </p:anim>
                                    <p:animEffect transition="in" filter="fade">
                                      <p:cBhvr>
                                        <p:cTn id="188" dur="500"/>
                                        <p:tgtEl>
                                          <p:spTgt spid="65"/>
                                        </p:tgtEl>
                                      </p:cBhvr>
                                    </p:animEffect>
                                  </p:childTnLst>
                                </p:cTn>
                              </p:par>
                              <p:par>
                                <p:cTn id="189" presetID="42" presetClass="entr" presetSubtype="0" fill="hold" grpId="0" nodeType="withEffect">
                                  <p:stCondLst>
                                    <p:cond delay="0"/>
                                  </p:stCondLst>
                                  <p:childTnLst>
                                    <p:set>
                                      <p:cBhvr>
                                        <p:cTn id="190" dur="1" fill="hold">
                                          <p:stCondLst>
                                            <p:cond delay="0"/>
                                          </p:stCondLst>
                                        </p:cTn>
                                        <p:tgtEl>
                                          <p:spTgt spid="71"/>
                                        </p:tgtEl>
                                        <p:attrNameLst>
                                          <p:attrName>style.visibility</p:attrName>
                                        </p:attrNameLst>
                                      </p:cBhvr>
                                      <p:to>
                                        <p:strVal val="visible"/>
                                      </p:to>
                                    </p:set>
                                    <p:animEffect transition="in" filter="fade">
                                      <p:cBhvr>
                                        <p:cTn id="191" dur="500"/>
                                        <p:tgtEl>
                                          <p:spTgt spid="71"/>
                                        </p:tgtEl>
                                      </p:cBhvr>
                                    </p:animEffect>
                                    <p:anim calcmode="lin" valueType="num">
                                      <p:cBhvr>
                                        <p:cTn id="192" dur="500" fill="hold"/>
                                        <p:tgtEl>
                                          <p:spTgt spid="71"/>
                                        </p:tgtEl>
                                        <p:attrNameLst>
                                          <p:attrName>ppt_x</p:attrName>
                                        </p:attrNameLst>
                                      </p:cBhvr>
                                      <p:tavLst>
                                        <p:tav tm="0">
                                          <p:val>
                                            <p:strVal val="#ppt_x"/>
                                          </p:val>
                                        </p:tav>
                                        <p:tav tm="100000">
                                          <p:val>
                                            <p:strVal val="#ppt_x"/>
                                          </p:val>
                                        </p:tav>
                                      </p:tavLst>
                                    </p:anim>
                                    <p:anim calcmode="lin" valueType="num">
                                      <p:cBhvr>
                                        <p:cTn id="193" dur="500" fill="hold"/>
                                        <p:tgtEl>
                                          <p:spTgt spid="71"/>
                                        </p:tgtEl>
                                        <p:attrNameLst>
                                          <p:attrName>ppt_y</p:attrName>
                                        </p:attrNameLst>
                                      </p:cBhvr>
                                      <p:tavLst>
                                        <p:tav tm="0">
                                          <p:val>
                                            <p:strVal val="#ppt_y+.1"/>
                                          </p:val>
                                        </p:tav>
                                        <p:tav tm="100000">
                                          <p:val>
                                            <p:strVal val="#ppt_y"/>
                                          </p:val>
                                        </p:tav>
                                      </p:tavLst>
                                    </p:anim>
                                  </p:childTnLst>
                                </p:cTn>
                              </p:par>
                              <p:par>
                                <p:cTn id="194" presetID="47" presetClass="entr" presetSubtype="0" fill="hold" grpId="0" nodeType="withEffect">
                                  <p:stCondLst>
                                    <p:cond delay="0"/>
                                  </p:stCondLst>
                                  <p:childTnLst>
                                    <p:set>
                                      <p:cBhvr>
                                        <p:cTn id="195" dur="1" fill="hold">
                                          <p:stCondLst>
                                            <p:cond delay="0"/>
                                          </p:stCondLst>
                                        </p:cTn>
                                        <p:tgtEl>
                                          <p:spTgt spid="72"/>
                                        </p:tgtEl>
                                        <p:attrNameLst>
                                          <p:attrName>style.visibility</p:attrName>
                                        </p:attrNameLst>
                                      </p:cBhvr>
                                      <p:to>
                                        <p:strVal val="visible"/>
                                      </p:to>
                                    </p:set>
                                    <p:animEffect transition="in" filter="fade">
                                      <p:cBhvr>
                                        <p:cTn id="196" dur="500"/>
                                        <p:tgtEl>
                                          <p:spTgt spid="72"/>
                                        </p:tgtEl>
                                      </p:cBhvr>
                                    </p:animEffect>
                                    <p:anim calcmode="lin" valueType="num">
                                      <p:cBhvr>
                                        <p:cTn id="197" dur="500" fill="hold"/>
                                        <p:tgtEl>
                                          <p:spTgt spid="72"/>
                                        </p:tgtEl>
                                        <p:attrNameLst>
                                          <p:attrName>ppt_x</p:attrName>
                                        </p:attrNameLst>
                                      </p:cBhvr>
                                      <p:tavLst>
                                        <p:tav tm="0">
                                          <p:val>
                                            <p:strVal val="#ppt_x"/>
                                          </p:val>
                                        </p:tav>
                                        <p:tav tm="100000">
                                          <p:val>
                                            <p:strVal val="#ppt_x"/>
                                          </p:val>
                                        </p:tav>
                                      </p:tavLst>
                                    </p:anim>
                                    <p:anim calcmode="lin" valueType="num">
                                      <p:cBhvr>
                                        <p:cTn id="198" dur="500" fill="hold"/>
                                        <p:tgtEl>
                                          <p:spTgt spid="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7" grpId="0" animBg="1"/>
      <p:bldP spid="11" grpId="0" animBg="1"/>
      <p:bldP spid="16" grpId="0" animBg="1"/>
      <p:bldP spid="19" grpId="0" animBg="1"/>
      <p:bldP spid="23" grpId="0"/>
      <p:bldP spid="24" grpId="0"/>
      <p:bldP spid="26" grpId="0" animBg="1"/>
      <p:bldP spid="27" grpId="0" animBg="1"/>
      <p:bldP spid="28" grpId="0" animBg="1"/>
      <p:bldP spid="30" grpId="0" animBg="1"/>
      <p:bldP spid="31" grpId="0" animBg="1"/>
      <p:bldP spid="32" grpId="0"/>
      <p:bldP spid="35" grpId="0"/>
      <p:bldP spid="56" grpId="0" animBg="1"/>
      <p:bldP spid="57" grpId="0" animBg="1"/>
      <p:bldP spid="58" grpId="0" animBg="1"/>
      <p:bldP spid="60" grpId="0" animBg="1"/>
      <p:bldP spid="61" grpId="0" animBg="1"/>
      <p:bldP spid="62" grpId="0"/>
      <p:bldP spid="65" grpId="0" animBg="1"/>
      <p:bldP spid="66" grpId="0" animBg="1"/>
      <p:bldP spid="67" grpId="0" animBg="1"/>
      <p:bldP spid="69" grpId="0" animBg="1"/>
      <p:bldP spid="70" grpId="0" animBg="1"/>
      <p:bldP spid="71" grpId="0"/>
      <p:bldP spid="72" grpId="0"/>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C29A74"/>
        </a:solidFill>
        <a:effectLst/>
      </p:bgPr>
    </p:bg>
    <p:spTree>
      <p:nvGrpSpPr>
        <p:cNvPr id="1" name=""/>
        <p:cNvGrpSpPr/>
        <p:nvPr/>
      </p:nvGrpSpPr>
      <p:grpSpPr>
        <a:xfrm>
          <a:off x="0" y="0"/>
          <a:ext cx="0" cy="0"/>
          <a:chOff x="0" y="0"/>
          <a:chExt cx="0" cy="0"/>
        </a:xfrm>
      </p:grpSpPr>
      <p:grpSp>
        <p:nvGrpSpPr>
          <p:cNvPr id="2" name="Group 2"/>
          <p:cNvGrpSpPr/>
          <p:nvPr/>
        </p:nvGrpSpPr>
        <p:grpSpPr>
          <a:xfrm>
            <a:off x="441123" y="820581"/>
            <a:ext cx="17846877" cy="1593355"/>
            <a:chOff x="0" y="0"/>
            <a:chExt cx="23795836" cy="2124474"/>
          </a:xfrm>
        </p:grpSpPr>
        <p:sp>
          <p:nvSpPr>
            <p:cNvPr id="3" name="AutoShape 3"/>
            <p:cNvSpPr/>
            <p:nvPr/>
          </p:nvSpPr>
          <p:spPr>
            <a:xfrm>
              <a:off x="0" y="0"/>
              <a:ext cx="23795836" cy="2124474"/>
            </a:xfrm>
            <a:prstGeom prst="rect">
              <a:avLst/>
            </a:prstGeom>
            <a:solidFill>
              <a:srgbClr val="FBFDF4"/>
            </a:solidFill>
          </p:spPr>
        </p:sp>
        <p:sp>
          <p:nvSpPr>
            <p:cNvPr id="4" name="TextBox 4"/>
            <p:cNvSpPr txBox="1"/>
            <p:nvPr/>
          </p:nvSpPr>
          <p:spPr>
            <a:xfrm>
              <a:off x="785954" y="316206"/>
              <a:ext cx="19807168" cy="1304925"/>
            </a:xfrm>
            <a:prstGeom prst="rect">
              <a:avLst/>
            </a:prstGeom>
          </p:spPr>
          <p:txBody>
            <a:bodyPr lIns="0" tIns="0" rIns="0" bIns="0" rtlCol="0" anchor="t">
              <a:spAutoFit/>
            </a:bodyPr>
            <a:lstStyle/>
            <a:p>
              <a:pPr marL="0" marR="0" lvl="0" indent="0" algn="l" defTabSz="914400" rtl="0" eaLnBrk="1" fontAlgn="auto" latinLnBrk="0" hangingPunct="1">
                <a:lnSpc>
                  <a:spcPts val="8100"/>
                </a:lnSpc>
                <a:spcBef>
                  <a:spcPts val="0"/>
                </a:spcBef>
                <a:spcAft>
                  <a:spcPts val="0"/>
                </a:spcAft>
                <a:buClrTx/>
                <a:buSzTx/>
                <a:buFontTx/>
                <a:buNone/>
                <a:tabLst/>
                <a:defRPr/>
              </a:pPr>
              <a:r>
                <a:rPr kumimoji="0" lang="en-US" sz="6000" b="0" i="0" u="none" strike="noStrike" kern="1200" cap="none" spc="179" normalizeH="0" baseline="0" noProof="0">
                  <a:ln>
                    <a:noFill/>
                  </a:ln>
                  <a:solidFill>
                    <a:srgbClr val="C29A74"/>
                  </a:solidFill>
                  <a:effectLst/>
                  <a:uLnTx/>
                  <a:uFillTx/>
                  <a:latin typeface="Oswald"/>
                  <a:ea typeface="+mn-ea"/>
                  <a:cs typeface="+mn-cs"/>
                </a:rPr>
                <a:t>Phần 5: Diễn biến</a:t>
              </a:r>
            </a:p>
          </p:txBody>
        </p:sp>
      </p:grpSp>
      <p:pic>
        <p:nvPicPr>
          <p:cNvPr id="5" name="Picture 5"/>
          <p:cNvPicPr>
            <a:picLocks noChangeAspect="1"/>
          </p:cNvPicPr>
          <p:nvPr/>
        </p:nvPicPr>
        <p:blipFill>
          <a:blip r:embed="rId2"/>
          <a:srcRect t="16964" b="22759"/>
          <a:stretch>
            <a:fillRect/>
          </a:stretch>
        </p:blipFill>
        <p:spPr>
          <a:xfrm>
            <a:off x="441123" y="2413936"/>
            <a:ext cx="17846877" cy="787306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6"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290">
                                          <p:stCondLst>
                                            <p:cond delay="0"/>
                                          </p:stCondLst>
                                        </p:cTn>
                                        <p:tgtEl>
                                          <p:spTgt spid="2"/>
                                        </p:tgtEl>
                                      </p:cBhvr>
                                    </p:animEffect>
                                    <p:anim calcmode="lin" valueType="num">
                                      <p:cBhvr>
                                        <p:cTn id="14" dur="911"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5" dur="332"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6" dur="332" tmFilter="0, 0; 0.125,0.2665; 0.25,0.4; 0.375,0.465; 0.5,0.5;  0.625,0.535; 0.75,0.6; 0.875,0.7335; 1,1">
                                          <p:stCondLst>
                                            <p:cond delay="332"/>
                                          </p:stCondLst>
                                        </p:cTn>
                                        <p:tgtEl>
                                          <p:spTgt spid="2"/>
                                        </p:tgtEl>
                                        <p:attrNameLst>
                                          <p:attrName>ppt_y</p:attrName>
                                        </p:attrNameLst>
                                      </p:cBhvr>
                                      <p:tavLst>
                                        <p:tav tm="0" fmla="#ppt_y-sin(pi*$)/9">
                                          <p:val>
                                            <p:fltVal val="0"/>
                                          </p:val>
                                        </p:tav>
                                        <p:tav tm="100000">
                                          <p:val>
                                            <p:fltVal val="1"/>
                                          </p:val>
                                        </p:tav>
                                      </p:tavLst>
                                    </p:anim>
                                    <p:anim calcmode="lin" valueType="num">
                                      <p:cBhvr>
                                        <p:cTn id="17" dur="166" tmFilter="0, 0; 0.125,0.2665; 0.25,0.4; 0.375,0.465; 0.5,0.5;  0.625,0.535; 0.75,0.6; 0.875,0.7335; 1,1">
                                          <p:stCondLst>
                                            <p:cond delay="662"/>
                                          </p:stCondLst>
                                        </p:cTn>
                                        <p:tgtEl>
                                          <p:spTgt spid="2"/>
                                        </p:tgtEl>
                                        <p:attrNameLst>
                                          <p:attrName>ppt_y</p:attrName>
                                        </p:attrNameLst>
                                      </p:cBhvr>
                                      <p:tavLst>
                                        <p:tav tm="0" fmla="#ppt_y-sin(pi*$)/27">
                                          <p:val>
                                            <p:fltVal val="0"/>
                                          </p:val>
                                        </p:tav>
                                        <p:tav tm="100000">
                                          <p:val>
                                            <p:fltVal val="1"/>
                                          </p:val>
                                        </p:tav>
                                      </p:tavLst>
                                    </p:anim>
                                    <p:anim calcmode="lin" valueType="num">
                                      <p:cBhvr>
                                        <p:cTn id="18" dur="82" tmFilter="0, 0; 0.125,0.2665; 0.25,0.4; 0.375,0.465; 0.5,0.5;  0.625,0.535; 0.75,0.6; 0.875,0.7335; 1,1">
                                          <p:stCondLst>
                                            <p:cond delay="828"/>
                                          </p:stCondLst>
                                        </p:cTn>
                                        <p:tgtEl>
                                          <p:spTgt spid="2"/>
                                        </p:tgtEl>
                                        <p:attrNameLst>
                                          <p:attrName>ppt_y</p:attrName>
                                        </p:attrNameLst>
                                      </p:cBhvr>
                                      <p:tavLst>
                                        <p:tav tm="0" fmla="#ppt_y-sin(pi*$)/81">
                                          <p:val>
                                            <p:fltVal val="0"/>
                                          </p:val>
                                        </p:tav>
                                        <p:tav tm="100000">
                                          <p:val>
                                            <p:fltVal val="1"/>
                                          </p:val>
                                        </p:tav>
                                      </p:tavLst>
                                    </p:anim>
                                    <p:animScale>
                                      <p:cBhvr>
                                        <p:cTn id="19" dur="13">
                                          <p:stCondLst>
                                            <p:cond delay="325"/>
                                          </p:stCondLst>
                                        </p:cTn>
                                        <p:tgtEl>
                                          <p:spTgt spid="2"/>
                                        </p:tgtEl>
                                      </p:cBhvr>
                                      <p:to x="100000" y="60000"/>
                                    </p:animScale>
                                    <p:animScale>
                                      <p:cBhvr>
                                        <p:cTn id="20" dur="83" decel="50000">
                                          <p:stCondLst>
                                            <p:cond delay="338"/>
                                          </p:stCondLst>
                                        </p:cTn>
                                        <p:tgtEl>
                                          <p:spTgt spid="2"/>
                                        </p:tgtEl>
                                      </p:cBhvr>
                                      <p:to x="100000" y="100000"/>
                                    </p:animScale>
                                    <p:animScale>
                                      <p:cBhvr>
                                        <p:cTn id="21" dur="13">
                                          <p:stCondLst>
                                            <p:cond delay="656"/>
                                          </p:stCondLst>
                                        </p:cTn>
                                        <p:tgtEl>
                                          <p:spTgt spid="2"/>
                                        </p:tgtEl>
                                      </p:cBhvr>
                                      <p:to x="100000" y="80000"/>
                                    </p:animScale>
                                    <p:animScale>
                                      <p:cBhvr>
                                        <p:cTn id="22" dur="83" decel="50000">
                                          <p:stCondLst>
                                            <p:cond delay="669"/>
                                          </p:stCondLst>
                                        </p:cTn>
                                        <p:tgtEl>
                                          <p:spTgt spid="2"/>
                                        </p:tgtEl>
                                      </p:cBhvr>
                                      <p:to x="100000" y="100000"/>
                                    </p:animScale>
                                    <p:animScale>
                                      <p:cBhvr>
                                        <p:cTn id="23" dur="13">
                                          <p:stCondLst>
                                            <p:cond delay="821"/>
                                          </p:stCondLst>
                                        </p:cTn>
                                        <p:tgtEl>
                                          <p:spTgt spid="2"/>
                                        </p:tgtEl>
                                      </p:cBhvr>
                                      <p:to x="100000" y="90000"/>
                                    </p:animScale>
                                    <p:animScale>
                                      <p:cBhvr>
                                        <p:cTn id="24" dur="83" decel="50000">
                                          <p:stCondLst>
                                            <p:cond delay="834"/>
                                          </p:stCondLst>
                                        </p:cTn>
                                        <p:tgtEl>
                                          <p:spTgt spid="2"/>
                                        </p:tgtEl>
                                      </p:cBhvr>
                                      <p:to x="100000" y="100000"/>
                                    </p:animScale>
                                    <p:animScale>
                                      <p:cBhvr>
                                        <p:cTn id="25" dur="13">
                                          <p:stCondLst>
                                            <p:cond delay="904"/>
                                          </p:stCondLst>
                                        </p:cTn>
                                        <p:tgtEl>
                                          <p:spTgt spid="2"/>
                                        </p:tgtEl>
                                      </p:cBhvr>
                                      <p:to x="100000" y="95000"/>
                                    </p:animScale>
                                    <p:animScale>
                                      <p:cBhvr>
                                        <p:cTn id="26" dur="83" decel="50000">
                                          <p:stCondLst>
                                            <p:cond delay="917"/>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rcRect/>
          <a:stretch>
            <a:fillRect/>
          </a:stretch>
        </a:blipFill>
        <a:effectLst/>
      </p:bgPr>
    </p:bg>
    <p:spTree>
      <p:nvGrpSpPr>
        <p:cNvPr id="1" name=""/>
        <p:cNvGrpSpPr/>
        <p:nvPr/>
      </p:nvGrpSpPr>
      <p:grpSpPr>
        <a:xfrm>
          <a:off x="0" y="0"/>
          <a:ext cx="0" cy="0"/>
          <a:chOff x="0" y="0"/>
          <a:chExt cx="0" cy="0"/>
        </a:xfrm>
      </p:grpSpPr>
      <p:grpSp>
        <p:nvGrpSpPr>
          <p:cNvPr id="3" name="Group 3"/>
          <p:cNvGrpSpPr/>
          <p:nvPr/>
        </p:nvGrpSpPr>
        <p:grpSpPr>
          <a:xfrm>
            <a:off x="1005166" y="3673612"/>
            <a:ext cx="16917222" cy="6134171"/>
            <a:chOff x="-11249781" y="-183684"/>
            <a:chExt cx="26554203" cy="8178896"/>
          </a:xfrm>
        </p:grpSpPr>
        <p:sp>
          <p:nvSpPr>
            <p:cNvPr id="4" name="TextBox 4"/>
            <p:cNvSpPr txBox="1"/>
            <p:nvPr/>
          </p:nvSpPr>
          <p:spPr>
            <a:xfrm>
              <a:off x="-268735" y="-183684"/>
              <a:ext cx="15573157" cy="5770641"/>
            </a:xfrm>
            <a:prstGeom prst="rect">
              <a:avLst/>
            </a:prstGeom>
          </p:spPr>
          <p:txBody>
            <a:bodyPr lIns="0" tIns="0" rIns="0" bIns="0" rtlCol="0" anchor="t">
              <a:spAutoFit/>
            </a:bodyPr>
            <a:lstStyle/>
            <a:p>
              <a:pPr marL="0" marR="0" lvl="0" indent="0" algn="ctr" defTabSz="914400" rtl="0" eaLnBrk="1" fontAlgn="auto" latinLnBrk="0" hangingPunct="1">
                <a:lnSpc>
                  <a:spcPts val="8775"/>
                </a:lnSpc>
                <a:spcBef>
                  <a:spcPts val="0"/>
                </a:spcBef>
                <a:spcAft>
                  <a:spcPts val="0"/>
                </a:spcAft>
                <a:buClrTx/>
                <a:buSzTx/>
                <a:buFontTx/>
                <a:buNone/>
                <a:tabLst/>
                <a:defRPr/>
              </a:pPr>
              <a:r>
                <a:rPr kumimoji="0" lang="vi-VN" sz="3200" b="0" i="1" u="none" strike="noStrike" kern="1200" cap="none" spc="0" normalizeH="0" baseline="0" noProof="0" dirty="0">
                  <a:ln>
                    <a:noFill/>
                  </a:ln>
                  <a:solidFill>
                    <a:srgbClr val="C0504D">
                      <a:lumMod val="50000"/>
                    </a:srgbClr>
                  </a:solidFill>
                  <a:effectLst/>
                  <a:uLnTx/>
                  <a:uFillTx/>
                  <a:latin typeface="Oswald" pitchFamily="2" charset="0"/>
                  <a:ea typeface="+mn-ea"/>
                  <a:cs typeface="+mn-cs"/>
                </a:rPr>
                <a:t>Đảng, Nhà nước không bao giờ quên công lao của đồng bào chiến đấu, hy sinh để giành thắng lợi trong cuộc chiến chống xâm lược ngày 17/2/1979</a:t>
              </a:r>
              <a:endParaRPr kumimoji="0" lang="vi-VN" sz="3200" b="0" i="0" u="none" strike="noStrike" kern="1200" cap="none" spc="0" normalizeH="0" baseline="0" noProof="0" dirty="0">
                <a:ln>
                  <a:noFill/>
                </a:ln>
                <a:solidFill>
                  <a:srgbClr val="C0504D">
                    <a:lumMod val="50000"/>
                  </a:srgbClr>
                </a:solidFill>
                <a:effectLst/>
                <a:uLnTx/>
                <a:uFillTx/>
                <a:latin typeface="Oswald" pitchFamily="2" charset="0"/>
                <a:ea typeface="+mn-ea"/>
                <a:cs typeface="+mn-cs"/>
              </a:endParaRPr>
            </a:p>
            <a:p>
              <a:pPr marL="0" marR="0" lvl="0" indent="0" algn="ctr" defTabSz="914400" rtl="0" eaLnBrk="1" fontAlgn="auto" latinLnBrk="0" hangingPunct="1">
                <a:lnSpc>
                  <a:spcPts val="8775"/>
                </a:lnSpc>
                <a:spcBef>
                  <a:spcPts val="0"/>
                </a:spcBef>
                <a:spcAft>
                  <a:spcPts val="0"/>
                </a:spcAft>
                <a:buClrTx/>
                <a:buSzTx/>
                <a:buFontTx/>
                <a:buNone/>
                <a:tabLst/>
                <a:defRPr/>
              </a:pPr>
              <a:r>
                <a:rPr kumimoji="0" lang="vi-VN" sz="3200" b="0" i="1" u="none" strike="noStrike" kern="1200" cap="none" spc="0" normalizeH="0" baseline="0" noProof="0" dirty="0">
                  <a:ln>
                    <a:noFill/>
                  </a:ln>
                  <a:solidFill>
                    <a:srgbClr val="C0504D">
                      <a:lumMod val="50000"/>
                    </a:srgbClr>
                  </a:solidFill>
                  <a:effectLst/>
                  <a:uLnTx/>
                  <a:uFillTx/>
                  <a:latin typeface="Oswald" pitchFamily="2" charset="0"/>
                  <a:ea typeface="+mn-ea"/>
                  <a:cs typeface="+mn-cs"/>
                </a:rPr>
                <a:t>Chúng ta làm gì cũng phải tính lợi ích cao nhất của đất nước</a:t>
              </a:r>
              <a:endParaRPr kumimoji="0" lang="vi-VN" sz="3200" b="0" i="0" u="none" strike="noStrike" kern="1200" cap="none" spc="0" normalizeH="0" baseline="0" noProof="0" dirty="0">
                <a:ln>
                  <a:noFill/>
                </a:ln>
                <a:solidFill>
                  <a:srgbClr val="C0504D">
                    <a:lumMod val="50000"/>
                  </a:srgbClr>
                </a:solidFill>
                <a:effectLst/>
                <a:uLnTx/>
                <a:uFillTx/>
                <a:latin typeface="Oswald" pitchFamily="2" charset="0"/>
                <a:ea typeface="+mn-ea"/>
                <a:cs typeface="+mn-cs"/>
              </a:endParaRPr>
            </a:p>
          </p:txBody>
        </p:sp>
        <p:sp>
          <p:nvSpPr>
            <p:cNvPr id="5" name="AutoShape 5"/>
            <p:cNvSpPr/>
            <p:nvPr/>
          </p:nvSpPr>
          <p:spPr>
            <a:xfrm>
              <a:off x="-11249781" y="6529926"/>
              <a:ext cx="8811995" cy="1465286"/>
            </a:xfrm>
            <a:prstGeom prst="rect">
              <a:avLst/>
            </a:prstGeom>
            <a:solidFill>
              <a:srgbClr val="FBFDF4"/>
            </a:solidFill>
          </p:spPr>
          <p:txBody>
            <a:bodyPr/>
            <a:lstStyle/>
            <a:p>
              <a:pPr marL="0" marR="0" lvl="0" indent="0" algn="ctr" defTabSz="914400" rtl="0" eaLnBrk="1" fontAlgn="auto" latinLnBrk="0" hangingPunct="1">
                <a:lnSpc>
                  <a:spcPct val="2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srgbClr val="C0504D">
                      <a:lumMod val="50000"/>
                    </a:srgbClr>
                  </a:solidFill>
                  <a:effectLst/>
                  <a:uLnTx/>
                  <a:uFillTx/>
                  <a:latin typeface="Oswald" pitchFamily="2" charset="0"/>
                  <a:ea typeface="+mn-ea"/>
                  <a:cs typeface="+mn-cs"/>
                </a:rPr>
                <a:t>Thủ</a:t>
              </a:r>
              <a:r>
                <a:rPr kumimoji="0" lang="en-US" sz="2400" b="0" i="0" u="none" strike="noStrike" kern="1200" cap="none" spc="0" normalizeH="0" baseline="0" noProof="0" dirty="0">
                  <a:ln>
                    <a:noFill/>
                  </a:ln>
                  <a:solidFill>
                    <a:srgbClr val="C0504D">
                      <a:lumMod val="50000"/>
                    </a:srgbClr>
                  </a:solidFill>
                  <a:effectLst/>
                  <a:uLnTx/>
                  <a:uFillTx/>
                  <a:latin typeface="Oswald" pitchFamily="2" charset="0"/>
                  <a:ea typeface="+mn-ea"/>
                  <a:cs typeface="+mn-cs"/>
                </a:rPr>
                <a:t> t</a:t>
              </a:r>
              <a:r>
                <a:rPr kumimoji="0" lang="vi-VN" sz="2400" b="0" i="0" u="none" strike="noStrike" kern="1200" cap="none" spc="0" normalizeH="0" baseline="0" noProof="0" dirty="0">
                  <a:ln>
                    <a:noFill/>
                  </a:ln>
                  <a:solidFill>
                    <a:srgbClr val="C0504D">
                      <a:lumMod val="50000"/>
                    </a:srgbClr>
                  </a:solidFill>
                  <a:effectLst/>
                  <a:uLnTx/>
                  <a:uFillTx/>
                  <a:latin typeface="Oswald" pitchFamily="2" charset="0"/>
                  <a:ea typeface="+mn-ea"/>
                  <a:cs typeface="+mn-cs"/>
                </a:rPr>
                <a:t>ư</a:t>
              </a:r>
              <a:r>
                <a:rPr kumimoji="0" lang="en-US" sz="2400" b="0" i="0" u="none" strike="noStrike" kern="1200" cap="none" spc="0" normalizeH="0" baseline="0" noProof="0" dirty="0" err="1">
                  <a:ln>
                    <a:noFill/>
                  </a:ln>
                  <a:solidFill>
                    <a:srgbClr val="C0504D">
                      <a:lumMod val="50000"/>
                    </a:srgbClr>
                  </a:solidFill>
                  <a:effectLst/>
                  <a:uLnTx/>
                  <a:uFillTx/>
                  <a:latin typeface="Oswald" pitchFamily="2" charset="0"/>
                  <a:ea typeface="+mn-ea"/>
                  <a:cs typeface="+mn-cs"/>
                </a:rPr>
                <a:t>ớng</a:t>
              </a:r>
              <a:r>
                <a:rPr kumimoji="0" lang="en-US" sz="2400" b="0" i="0" u="none" strike="noStrike" kern="1200" cap="none" spc="0" normalizeH="0" baseline="0" noProof="0" dirty="0">
                  <a:ln>
                    <a:noFill/>
                  </a:ln>
                  <a:solidFill>
                    <a:srgbClr val="C0504D">
                      <a:lumMod val="50000"/>
                    </a:srgbClr>
                  </a:solidFill>
                  <a:effectLst/>
                  <a:uLnTx/>
                  <a:uFillTx/>
                  <a:latin typeface="Oswald" pitchFamily="2" charset="0"/>
                  <a:ea typeface="+mn-ea"/>
                  <a:cs typeface="+mn-cs"/>
                </a:rPr>
                <a:t> </a:t>
              </a:r>
              <a:r>
                <a:rPr kumimoji="0" lang="en-US" sz="2400" b="0" i="0" u="none" strike="noStrike" kern="1200" cap="none" spc="0" normalizeH="0" baseline="0" noProof="0" dirty="0" err="1">
                  <a:ln>
                    <a:noFill/>
                  </a:ln>
                  <a:solidFill>
                    <a:srgbClr val="C0504D">
                      <a:lumMod val="50000"/>
                    </a:srgbClr>
                  </a:solidFill>
                  <a:effectLst/>
                  <a:uLnTx/>
                  <a:uFillTx/>
                  <a:latin typeface="Oswald" pitchFamily="2" charset="0"/>
                  <a:ea typeface="+mn-ea"/>
                  <a:cs typeface="+mn-cs"/>
                </a:rPr>
                <a:t>Nguyên</a:t>
              </a:r>
              <a:r>
                <a:rPr kumimoji="0" lang="en-US" sz="2400" b="0" i="0" u="none" strike="noStrike" kern="1200" cap="none" spc="0" normalizeH="0" baseline="0" noProof="0" dirty="0">
                  <a:ln>
                    <a:noFill/>
                  </a:ln>
                  <a:solidFill>
                    <a:srgbClr val="C0504D">
                      <a:lumMod val="50000"/>
                    </a:srgbClr>
                  </a:solidFill>
                  <a:effectLst/>
                  <a:uLnTx/>
                  <a:uFillTx/>
                  <a:latin typeface="Oswald" pitchFamily="2" charset="0"/>
                  <a:ea typeface="+mn-ea"/>
                  <a:cs typeface="+mn-cs"/>
                </a:rPr>
                <a:t> </a:t>
              </a:r>
              <a:r>
                <a:rPr kumimoji="0" lang="en-US" sz="2400" b="0" i="0" u="none" strike="noStrike" kern="1200" cap="none" spc="0" normalizeH="0" baseline="0" noProof="0" dirty="0" err="1">
                  <a:ln>
                    <a:noFill/>
                  </a:ln>
                  <a:solidFill>
                    <a:srgbClr val="C0504D">
                      <a:lumMod val="50000"/>
                    </a:srgbClr>
                  </a:solidFill>
                  <a:effectLst/>
                  <a:uLnTx/>
                  <a:uFillTx/>
                  <a:latin typeface="Oswald" pitchFamily="2" charset="0"/>
                  <a:ea typeface="+mn-ea"/>
                  <a:cs typeface="+mn-cs"/>
                </a:rPr>
                <a:t>Tấn</a:t>
              </a:r>
              <a:r>
                <a:rPr kumimoji="0" lang="en-US" sz="2400" b="0" i="0" u="none" strike="noStrike" kern="1200" cap="none" spc="0" normalizeH="0" baseline="0" noProof="0" dirty="0">
                  <a:ln>
                    <a:noFill/>
                  </a:ln>
                  <a:solidFill>
                    <a:srgbClr val="C0504D">
                      <a:lumMod val="50000"/>
                    </a:srgbClr>
                  </a:solidFill>
                  <a:effectLst/>
                  <a:uLnTx/>
                  <a:uFillTx/>
                  <a:latin typeface="Oswald" pitchFamily="2" charset="0"/>
                  <a:ea typeface="+mn-ea"/>
                  <a:cs typeface="+mn-cs"/>
                </a:rPr>
                <a:t> </a:t>
              </a:r>
              <a:r>
                <a:rPr kumimoji="0" lang="en-US" sz="2400" b="0" i="0" u="none" strike="noStrike" kern="1200" cap="none" spc="0" normalizeH="0" baseline="0" noProof="0" dirty="0" err="1">
                  <a:ln>
                    <a:noFill/>
                  </a:ln>
                  <a:solidFill>
                    <a:srgbClr val="C0504D">
                      <a:lumMod val="50000"/>
                    </a:srgbClr>
                  </a:solidFill>
                  <a:effectLst/>
                  <a:uLnTx/>
                  <a:uFillTx/>
                  <a:latin typeface="Oswald" pitchFamily="2" charset="0"/>
                  <a:ea typeface="+mn-ea"/>
                  <a:cs typeface="+mn-cs"/>
                </a:rPr>
                <a:t>Dũng</a:t>
              </a:r>
              <a:endParaRPr kumimoji="0" lang="en-US" sz="2400" b="0" i="0" u="none" strike="noStrike" kern="1200" cap="none" spc="0" normalizeH="0" baseline="0" noProof="0" dirty="0">
                <a:ln>
                  <a:noFill/>
                </a:ln>
                <a:solidFill>
                  <a:srgbClr val="C0504D">
                    <a:lumMod val="50000"/>
                  </a:srgbClr>
                </a:solidFill>
                <a:effectLst/>
                <a:uLnTx/>
                <a:uFillTx/>
                <a:latin typeface="Oswald" pitchFamily="2" charset="0"/>
                <a:ea typeface="+mn-ea"/>
                <a:cs typeface="+mn-cs"/>
              </a:endParaRPr>
            </a:p>
          </p:txBody>
        </p:sp>
        <p:sp>
          <p:nvSpPr>
            <p:cNvPr id="6" name="TextBox 6"/>
            <p:cNvSpPr txBox="1"/>
            <p:nvPr/>
          </p:nvSpPr>
          <p:spPr>
            <a:xfrm>
              <a:off x="460455" y="3978618"/>
              <a:ext cx="7891084" cy="696595"/>
            </a:xfrm>
            <a:prstGeom prst="rect">
              <a:avLst/>
            </a:prstGeom>
          </p:spPr>
          <p:txBody>
            <a:bodyPr lIns="0" tIns="0" rIns="0" bIns="0" rtlCol="0" anchor="t">
              <a:spAutoFit/>
            </a:bodyPr>
            <a:lstStyle/>
            <a:p>
              <a:pPr marL="0" marR="0" lvl="0" indent="0" algn="l" defTabSz="914400" rtl="0" eaLnBrk="1" fontAlgn="auto" latinLnBrk="0" hangingPunct="1">
                <a:lnSpc>
                  <a:spcPts val="4290"/>
                </a:lnSpc>
                <a:spcBef>
                  <a:spcPts val="0"/>
                </a:spcBef>
                <a:spcAft>
                  <a:spcPts val="0"/>
                </a:spcAft>
                <a:buClrTx/>
                <a:buSzTx/>
                <a:buFontTx/>
                <a:buNone/>
                <a:tabLst/>
                <a:defRPr/>
              </a:pPr>
              <a:r>
                <a:rPr kumimoji="0" lang="en-US" sz="3300" b="0" i="0" u="none" strike="noStrike" kern="1200" cap="none" spc="264" normalizeH="0" baseline="0" noProof="0">
                  <a:ln>
                    <a:noFill/>
                  </a:ln>
                  <a:solidFill>
                    <a:srgbClr val="C29A74"/>
                  </a:solidFill>
                  <a:effectLst/>
                  <a:uLnTx/>
                  <a:uFillTx/>
                  <a:latin typeface="Lato Italics"/>
                  <a:ea typeface="+mn-ea"/>
                  <a:cs typeface="+mn-cs"/>
                </a:rPr>
                <a:t>Michael Crichton</a:t>
              </a:r>
            </a:p>
          </p:txBody>
        </p:sp>
      </p:grpSp>
      <p:pic>
        <p:nvPicPr>
          <p:cNvPr id="7" name="Picture 7"/>
          <p:cNvPicPr>
            <a:picLocks noChangeAspect="1"/>
          </p:cNvPicPr>
          <p:nvPr/>
        </p:nvPicPr>
        <p:blipFill>
          <a:blip r:embed="rId3"/>
          <a:srcRect/>
          <a:stretch>
            <a:fillRect/>
          </a:stretch>
        </p:blipFill>
        <p:spPr>
          <a:xfrm>
            <a:off x="6209272" y="2035885"/>
            <a:ext cx="917850" cy="697566"/>
          </a:xfrm>
          <a:prstGeom prst="rect">
            <a:avLst/>
          </a:prstGeom>
        </p:spPr>
      </p:pic>
      <p:sp>
        <p:nvSpPr>
          <p:cNvPr id="8" name="AutoShape 8"/>
          <p:cNvSpPr/>
          <p:nvPr/>
        </p:nvSpPr>
        <p:spPr>
          <a:xfrm>
            <a:off x="7620000" y="2071585"/>
            <a:ext cx="48811" cy="8229600"/>
          </a:xfrm>
          <a:prstGeom prst="rect">
            <a:avLst/>
          </a:prstGeom>
          <a:solidFill>
            <a:srgbClr val="FBFDF4"/>
          </a:solidFill>
        </p:spPr>
      </p:sp>
      <p:pic>
        <p:nvPicPr>
          <p:cNvPr id="10" name="Picture 9" descr="A person standing in front of a wedding cake&#10;&#10;Description automatically generated">
            <a:extLst>
              <a:ext uri="{FF2B5EF4-FFF2-40B4-BE49-F238E27FC236}">
                <a16:creationId xmlns:a16="http://schemas.microsoft.com/office/drawing/2014/main" xmlns="" id="{8070B7E6-1A26-4E62-95AB-2D977F358B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8555" y="3450170"/>
            <a:ext cx="6047189" cy="4774864"/>
          </a:xfrm>
          <a:prstGeom prst="rect">
            <a:avLst/>
          </a:prstGeom>
        </p:spPr>
      </p:pic>
      <p:sp>
        <p:nvSpPr>
          <p:cNvPr id="11" name="Rectangle 10">
            <a:extLst>
              <a:ext uri="{FF2B5EF4-FFF2-40B4-BE49-F238E27FC236}">
                <a16:creationId xmlns:a16="http://schemas.microsoft.com/office/drawing/2014/main" xmlns="" id="{FF67FD2D-9047-4C98-9B7E-A23F1FF039BC}"/>
              </a:ext>
            </a:extLst>
          </p:cNvPr>
          <p:cNvSpPr/>
          <p:nvPr/>
        </p:nvSpPr>
        <p:spPr>
          <a:xfrm>
            <a:off x="5503023" y="-2284"/>
            <a:ext cx="7711530" cy="1321451"/>
          </a:xfrm>
          <a:prstGeom prst="rect">
            <a:avLst/>
          </a:prstGeom>
          <a:solidFill>
            <a:srgbClr val="FBFD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0504D">
                  <a:lumMod val="50000"/>
                </a:srgbClr>
              </a:solidFill>
              <a:effectLst/>
              <a:uLnTx/>
              <a:uFillTx/>
              <a:latin typeface="Calibri"/>
              <a:ea typeface="+mn-ea"/>
              <a:cs typeface="+mn-cs"/>
            </a:endParaRPr>
          </a:p>
        </p:txBody>
      </p:sp>
      <p:sp>
        <p:nvSpPr>
          <p:cNvPr id="12" name="TextBox 11">
            <a:extLst>
              <a:ext uri="{FF2B5EF4-FFF2-40B4-BE49-F238E27FC236}">
                <a16:creationId xmlns:a16="http://schemas.microsoft.com/office/drawing/2014/main" xmlns="" id="{A1BC5B13-2F10-415B-8252-187756B9C866}"/>
              </a:ext>
            </a:extLst>
          </p:cNvPr>
          <p:cNvSpPr txBox="1"/>
          <p:nvPr/>
        </p:nvSpPr>
        <p:spPr>
          <a:xfrm>
            <a:off x="7604415" y="150609"/>
            <a:ext cx="3465368"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err="1">
                <a:ln>
                  <a:noFill/>
                </a:ln>
                <a:solidFill>
                  <a:srgbClr val="C29A74"/>
                </a:solidFill>
                <a:effectLst/>
                <a:uLnTx/>
                <a:uFillTx/>
                <a:latin typeface="Oswald" pitchFamily="2" charset="0"/>
                <a:ea typeface="+mn-ea"/>
                <a:cs typeface="+mn-cs"/>
              </a:rPr>
              <a:t>Chính</a:t>
            </a:r>
            <a:r>
              <a:rPr kumimoji="0" lang="en-US" sz="6000" b="0" i="0" u="none" strike="noStrike" kern="1200" cap="none" spc="0" normalizeH="0" baseline="0" noProof="0" dirty="0">
                <a:ln>
                  <a:noFill/>
                </a:ln>
                <a:solidFill>
                  <a:srgbClr val="C29A74"/>
                </a:solidFill>
                <a:effectLst/>
                <a:uLnTx/>
                <a:uFillTx/>
                <a:latin typeface="Oswald" pitchFamily="2" charset="0"/>
                <a:ea typeface="+mn-ea"/>
                <a:cs typeface="+mn-cs"/>
              </a:rPr>
              <a:t> </a:t>
            </a:r>
            <a:r>
              <a:rPr kumimoji="0" lang="en-US" sz="6000" b="0" i="0" u="none" strike="noStrike" kern="1200" cap="none" spc="0" normalizeH="0" baseline="0" noProof="0" dirty="0" err="1">
                <a:ln>
                  <a:noFill/>
                </a:ln>
                <a:solidFill>
                  <a:srgbClr val="C29A74"/>
                </a:solidFill>
                <a:effectLst/>
                <a:uLnTx/>
                <a:uFillTx/>
                <a:latin typeface="Oswald" pitchFamily="2" charset="0"/>
                <a:ea typeface="+mn-ea"/>
                <a:cs typeface="+mn-cs"/>
              </a:rPr>
              <a:t>sách</a:t>
            </a:r>
            <a:endParaRPr kumimoji="0" lang="en-US" sz="6000" b="0" i="0" u="none" strike="noStrike" kern="1200" cap="none" spc="0" normalizeH="0" baseline="0" noProof="0" dirty="0">
              <a:ln>
                <a:noFill/>
              </a:ln>
              <a:solidFill>
                <a:srgbClr val="C29A74"/>
              </a:solidFill>
              <a:effectLst/>
              <a:uLnTx/>
              <a:uFillTx/>
              <a:latin typeface="Oswald" pitchFamily="2" charset="0"/>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47"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anim calcmode="lin" valueType="num">
                                      <p:cBhvr>
                                        <p:cTn id="17" dur="500" fill="hold"/>
                                        <p:tgtEl>
                                          <p:spTgt spid="12"/>
                                        </p:tgtEl>
                                        <p:attrNameLst>
                                          <p:attrName>ppt_x</p:attrName>
                                        </p:attrNameLst>
                                      </p:cBhvr>
                                      <p:tavLst>
                                        <p:tav tm="0">
                                          <p:val>
                                            <p:strVal val="#ppt_x"/>
                                          </p:val>
                                        </p:tav>
                                        <p:tav tm="100000">
                                          <p:val>
                                            <p:strVal val="#ppt_x"/>
                                          </p:val>
                                        </p:tav>
                                      </p:tavLst>
                                    </p:anim>
                                    <p:anim calcmode="lin" valueType="num">
                                      <p:cBhvr>
                                        <p:cTn id="18" dur="500" fill="hold"/>
                                        <p:tgtEl>
                                          <p:spTgt spid="12"/>
                                        </p:tgtEl>
                                        <p:attrNameLst>
                                          <p:attrName>ppt_y</p:attrName>
                                        </p:attrNameLst>
                                      </p:cBhvr>
                                      <p:tavLst>
                                        <p:tav tm="0">
                                          <p:val>
                                            <p:strVal val="#ppt_y-.1"/>
                                          </p:val>
                                        </p:tav>
                                        <p:tav tm="100000">
                                          <p:val>
                                            <p:strVal val="#ppt_y"/>
                                          </p:val>
                                        </p:tav>
                                      </p:tavLst>
                                    </p:anim>
                                  </p:childTnLst>
                                </p:cTn>
                              </p:par>
                            </p:childTnLst>
                          </p:cTn>
                        </p:par>
                        <p:par>
                          <p:cTn id="19" fill="hold">
                            <p:stCondLst>
                              <p:cond delay="1000"/>
                            </p:stCondLst>
                            <p:childTnLst>
                              <p:par>
                                <p:cTn id="20" presetID="22" presetClass="entr" presetSubtype="8"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par>
                                <p:cTn id="23" presetID="22" presetClass="entr" presetSubtype="8"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left)">
                                      <p:cBhvr>
                                        <p:cTn id="25" dur="500"/>
                                        <p:tgtEl>
                                          <p:spTgt spid="3"/>
                                        </p:tgtEl>
                                      </p:cBhvr>
                                    </p:animEffect>
                                  </p:childTnLst>
                                </p:cTn>
                              </p:par>
                              <p:par>
                                <p:cTn id="26" presetID="22" presetClass="entr" presetSubtype="1"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up)">
                                      <p:cBhvr>
                                        <p:cTn id="2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C29A74"/>
        </a:solidFill>
        <a:effectLst/>
      </p:bgPr>
    </p:bg>
    <p:spTree>
      <p:nvGrpSpPr>
        <p:cNvPr id="1" name=""/>
        <p:cNvGrpSpPr/>
        <p:nvPr/>
      </p:nvGrpSpPr>
      <p:grpSpPr>
        <a:xfrm>
          <a:off x="0" y="0"/>
          <a:ext cx="0" cy="0"/>
          <a:chOff x="0" y="0"/>
          <a:chExt cx="0" cy="0"/>
        </a:xfrm>
      </p:grpSpPr>
      <p:pic>
        <p:nvPicPr>
          <p:cNvPr id="5" name="Picture 4" descr="A group of people standing around a table&#10;&#10;Description automatically generated">
            <a:extLst>
              <a:ext uri="{FF2B5EF4-FFF2-40B4-BE49-F238E27FC236}">
                <a16:creationId xmlns:a16="http://schemas.microsoft.com/office/drawing/2014/main" xmlns="" id="{A55E2E1F-6826-42AF-A636-647934EBA828}"/>
              </a:ext>
            </a:extLst>
          </p:cNvPr>
          <p:cNvPicPr>
            <a:picLocks noChangeAspect="1"/>
          </p:cNvPicPr>
          <p:nvPr/>
        </p:nvPicPr>
        <p:blipFill>
          <a:blip r:embed="rId2">
            <a:alphaModFix amt="10000"/>
            <a:extLst>
              <a:ext uri="{28A0092B-C50C-407E-A947-70E740481C1C}">
                <a14:useLocalDpi xmlns:a14="http://schemas.microsoft.com/office/drawing/2010/main" val="0"/>
              </a:ext>
            </a:extLst>
          </a:blip>
          <a:stretch>
            <a:fillRect/>
          </a:stretch>
        </p:blipFill>
        <p:spPr>
          <a:xfrm>
            <a:off x="0" y="1"/>
            <a:ext cx="18286228" cy="10287000"/>
          </a:xfrm>
          <a:prstGeom prst="rect">
            <a:avLst/>
          </a:prstGeom>
        </p:spPr>
      </p:pic>
      <p:pic>
        <p:nvPicPr>
          <p:cNvPr id="7" name="Picture 6" descr="A group of people standing around a table&#10;&#10;Description automatically generated">
            <a:extLst>
              <a:ext uri="{FF2B5EF4-FFF2-40B4-BE49-F238E27FC236}">
                <a16:creationId xmlns:a16="http://schemas.microsoft.com/office/drawing/2014/main" xmlns="" id="{27996D16-32DB-48EA-84C5-E73BA5DB9E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485900"/>
            <a:ext cx="9220200" cy="6934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AutoShape 8">
            <a:extLst>
              <a:ext uri="{FF2B5EF4-FFF2-40B4-BE49-F238E27FC236}">
                <a16:creationId xmlns:a16="http://schemas.microsoft.com/office/drawing/2014/main" xmlns="" id="{0306539C-7CFB-4D2A-BDD6-534DAB40E539}"/>
              </a:ext>
            </a:extLst>
          </p:cNvPr>
          <p:cNvSpPr/>
          <p:nvPr/>
        </p:nvSpPr>
        <p:spPr>
          <a:xfrm>
            <a:off x="11125200" y="1028700"/>
            <a:ext cx="48811" cy="8229600"/>
          </a:xfrm>
          <a:prstGeom prst="rect">
            <a:avLst/>
          </a:prstGeom>
          <a:solidFill>
            <a:srgbClr val="FBFDF4"/>
          </a:solidFill>
        </p:spPr>
      </p:sp>
      <p:sp>
        <p:nvSpPr>
          <p:cNvPr id="10" name="TextBox 9">
            <a:extLst>
              <a:ext uri="{FF2B5EF4-FFF2-40B4-BE49-F238E27FC236}">
                <a16:creationId xmlns:a16="http://schemas.microsoft.com/office/drawing/2014/main" xmlns="" id="{4DE94A95-5668-425B-996A-B9B1FBDDEB05}"/>
              </a:ext>
            </a:extLst>
          </p:cNvPr>
          <p:cNvSpPr txBox="1"/>
          <p:nvPr/>
        </p:nvSpPr>
        <p:spPr>
          <a:xfrm>
            <a:off x="11656985" y="1556683"/>
            <a:ext cx="6178167" cy="686341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Oswald" pitchFamily="2" charset="0"/>
                <a:ea typeface="+mn-ea"/>
                <a:cs typeface="+mn-cs"/>
              </a:rPr>
              <a:t>S</a:t>
            </a:r>
            <a:r>
              <a:rPr kumimoji="0" lang="vi-VN" sz="4400" b="0" i="0" u="none" strike="noStrike" kern="1200" cap="none" spc="0" normalizeH="0" baseline="0" noProof="0" dirty="0">
                <a:ln>
                  <a:noFill/>
                </a:ln>
                <a:solidFill>
                  <a:prstClr val="white"/>
                </a:solidFill>
                <a:effectLst/>
                <a:uLnTx/>
                <a:uFillTx/>
                <a:latin typeface="Oswald" pitchFamily="2" charset="0"/>
                <a:ea typeface="+mn-ea"/>
                <a:cs typeface="+mn-cs"/>
              </a:rPr>
              <a:t>áng 17/2/2016, Chủ tịch nước Trương Tấn Sang cùng đoàn công tác Trung ương đã đến dâng hương tại nghĩa trang liệt sĩ huyện Trà Lĩnh - nơi yên nghỉ của hơn 300 liệt sĩ đã anh dũng hy sinh ngay trong những ngày đầu nổ súng của cuộc chiến bảo vệ biên giới phía Bắc năm 1979</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right)">
                                      <p:cBhvr>
                                        <p:cTn id="10" dur="500"/>
                                        <p:tgtEl>
                                          <p:spTgt spid="10"/>
                                        </p:tgtEl>
                                      </p:cBhvr>
                                    </p:animEffect>
                                  </p:childTnLst>
                                </p:cTn>
                              </p:par>
                              <p:par>
                                <p:cTn id="11" presetID="22" presetClass="entr" presetSubtype="1"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wipe(up)">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29A74"/>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F47431A9-49B4-4A5A-A234-2FEC297434CB}"/>
              </a:ext>
            </a:extLst>
          </p:cNvPr>
          <p:cNvSpPr/>
          <p:nvPr/>
        </p:nvSpPr>
        <p:spPr>
          <a:xfrm>
            <a:off x="0" y="0"/>
            <a:ext cx="9906000"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3" name="Picture 2" descr="A person posing for the camera&#10;&#10;Description automatically generated">
            <a:extLst>
              <a:ext uri="{FF2B5EF4-FFF2-40B4-BE49-F238E27FC236}">
                <a16:creationId xmlns:a16="http://schemas.microsoft.com/office/drawing/2014/main" xmlns="" id="{7A733063-FB04-4EA9-BA41-8D22914C34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6400" y="419100"/>
            <a:ext cx="5943600" cy="8086645"/>
          </a:xfrm>
          <a:prstGeom prst="rect">
            <a:avLst/>
          </a:prstGeom>
        </p:spPr>
      </p:pic>
      <p:grpSp>
        <p:nvGrpSpPr>
          <p:cNvPr id="5" name="Group 5">
            <a:extLst>
              <a:ext uri="{FF2B5EF4-FFF2-40B4-BE49-F238E27FC236}">
                <a16:creationId xmlns:a16="http://schemas.microsoft.com/office/drawing/2014/main" xmlns="" id="{3F4CADBD-395B-456E-A5F7-96E08EFBF8E4}"/>
              </a:ext>
            </a:extLst>
          </p:cNvPr>
          <p:cNvGrpSpPr/>
          <p:nvPr/>
        </p:nvGrpSpPr>
        <p:grpSpPr>
          <a:xfrm>
            <a:off x="1219200" y="8505745"/>
            <a:ext cx="6705960" cy="1327145"/>
            <a:chOff x="0" y="0"/>
            <a:chExt cx="9724716" cy="1769527"/>
          </a:xfrm>
        </p:grpSpPr>
        <p:sp>
          <p:nvSpPr>
            <p:cNvPr id="6" name="AutoShape 6">
              <a:extLst>
                <a:ext uri="{FF2B5EF4-FFF2-40B4-BE49-F238E27FC236}">
                  <a16:creationId xmlns:a16="http://schemas.microsoft.com/office/drawing/2014/main" xmlns="" id="{87248B72-F914-4D16-8FD4-0E35814A62FC}"/>
                </a:ext>
              </a:extLst>
            </p:cNvPr>
            <p:cNvSpPr/>
            <p:nvPr/>
          </p:nvSpPr>
          <p:spPr>
            <a:xfrm>
              <a:off x="0" y="0"/>
              <a:ext cx="9724716" cy="1769527"/>
            </a:xfrm>
            <a:prstGeom prst="rect">
              <a:avLst/>
            </a:prstGeom>
            <a:solidFill>
              <a:srgbClr val="C29A74"/>
            </a:solidFill>
          </p:spPr>
        </p:sp>
        <p:sp>
          <p:nvSpPr>
            <p:cNvPr id="7" name="TextBox 7">
              <a:extLst>
                <a:ext uri="{FF2B5EF4-FFF2-40B4-BE49-F238E27FC236}">
                  <a16:creationId xmlns:a16="http://schemas.microsoft.com/office/drawing/2014/main" xmlns="" id="{F4590437-69BD-4822-9FF8-B08E228BC020}"/>
                </a:ext>
              </a:extLst>
            </p:cNvPr>
            <p:cNvSpPr txBox="1"/>
            <p:nvPr/>
          </p:nvSpPr>
          <p:spPr>
            <a:xfrm>
              <a:off x="1547031" y="483443"/>
              <a:ext cx="7586369" cy="764540"/>
            </a:xfrm>
            <a:prstGeom prst="rect">
              <a:avLst/>
            </a:prstGeom>
          </p:spPr>
          <p:txBody>
            <a:bodyPr wrap="square" lIns="0" tIns="0" rIns="0" bIns="0" rtlCol="0" anchor="t">
              <a:spAutoFit/>
            </a:bodyPr>
            <a:lstStyle/>
            <a:p>
              <a:pPr marL="0" marR="0" lvl="0" indent="0" algn="l" defTabSz="914400" rtl="0" eaLnBrk="1" fontAlgn="auto" latinLnBrk="0" hangingPunct="1">
                <a:lnSpc>
                  <a:spcPts val="4680"/>
                </a:lnSpc>
                <a:spcBef>
                  <a:spcPts val="0"/>
                </a:spcBef>
                <a:spcAft>
                  <a:spcPts val="0"/>
                </a:spcAft>
                <a:buClrTx/>
                <a:buSzTx/>
                <a:buFontTx/>
                <a:buNone/>
                <a:tabLst/>
                <a:defRPr/>
              </a:pPr>
              <a:r>
                <a:rPr kumimoji="0" lang="en-US" sz="3600" b="0" i="0" u="none" strike="noStrike" kern="1200" cap="none" spc="288" normalizeH="0" baseline="0" noProof="0" dirty="0" err="1">
                  <a:ln>
                    <a:noFill/>
                  </a:ln>
                  <a:solidFill>
                    <a:srgbClr val="FBFDF4"/>
                  </a:solidFill>
                  <a:effectLst/>
                  <a:uLnTx/>
                  <a:uFillTx/>
                  <a:latin typeface="Oswald"/>
                  <a:ea typeface="+mn-ea"/>
                  <a:cs typeface="+mn-cs"/>
                </a:rPr>
                <a:t>Tổng</a:t>
              </a:r>
              <a:r>
                <a:rPr kumimoji="0" lang="en-US" sz="3600" b="0" i="0" u="none" strike="noStrike" kern="1200" cap="none" spc="288" normalizeH="0" baseline="0" noProof="0" dirty="0">
                  <a:ln>
                    <a:noFill/>
                  </a:ln>
                  <a:solidFill>
                    <a:srgbClr val="FBFDF4"/>
                  </a:solidFill>
                  <a:effectLst/>
                  <a:uLnTx/>
                  <a:uFillTx/>
                  <a:latin typeface="Oswald"/>
                  <a:ea typeface="+mn-ea"/>
                  <a:cs typeface="+mn-cs"/>
                </a:rPr>
                <a:t> </a:t>
              </a:r>
              <a:r>
                <a:rPr kumimoji="0" lang="en-US" sz="3600" b="0" i="0" u="none" strike="noStrike" kern="1200" cap="none" spc="288" normalizeH="0" baseline="0" noProof="0" dirty="0" err="1">
                  <a:ln>
                    <a:noFill/>
                  </a:ln>
                  <a:solidFill>
                    <a:srgbClr val="FBFDF4"/>
                  </a:solidFill>
                  <a:effectLst/>
                  <a:uLnTx/>
                  <a:uFillTx/>
                  <a:latin typeface="Oswald"/>
                  <a:ea typeface="+mn-ea"/>
                  <a:cs typeface="+mn-cs"/>
                </a:rPr>
                <a:t>Bí</a:t>
              </a:r>
              <a:r>
                <a:rPr kumimoji="0" lang="en-US" sz="3600" b="0" i="0" u="none" strike="noStrike" kern="1200" cap="none" spc="288" normalizeH="0" baseline="0" noProof="0" dirty="0">
                  <a:ln>
                    <a:noFill/>
                  </a:ln>
                  <a:solidFill>
                    <a:srgbClr val="FBFDF4"/>
                  </a:solidFill>
                  <a:effectLst/>
                  <a:uLnTx/>
                  <a:uFillTx/>
                  <a:latin typeface="Oswald"/>
                  <a:ea typeface="+mn-ea"/>
                  <a:cs typeface="+mn-cs"/>
                </a:rPr>
                <a:t> Th</a:t>
              </a:r>
              <a:r>
                <a:rPr kumimoji="0" lang="vi-VN" sz="3600" b="0" i="0" u="none" strike="noStrike" kern="1200" cap="none" spc="288" normalizeH="0" baseline="0" noProof="0" dirty="0">
                  <a:ln>
                    <a:noFill/>
                  </a:ln>
                  <a:solidFill>
                    <a:srgbClr val="FBFDF4"/>
                  </a:solidFill>
                  <a:effectLst/>
                  <a:uLnTx/>
                  <a:uFillTx/>
                  <a:latin typeface="Oswald"/>
                  <a:ea typeface="+mn-ea"/>
                  <a:cs typeface="+mn-cs"/>
                </a:rPr>
                <a:t>ư</a:t>
              </a:r>
              <a:r>
                <a:rPr kumimoji="0" lang="en-US" sz="3600" b="0" i="0" u="none" strike="noStrike" kern="1200" cap="none" spc="288" normalizeH="0" baseline="0" noProof="0" dirty="0">
                  <a:ln>
                    <a:noFill/>
                  </a:ln>
                  <a:solidFill>
                    <a:srgbClr val="FBFDF4"/>
                  </a:solidFill>
                  <a:effectLst/>
                  <a:uLnTx/>
                  <a:uFillTx/>
                  <a:latin typeface="Oswald"/>
                  <a:ea typeface="+mn-ea"/>
                  <a:cs typeface="+mn-cs"/>
                </a:rPr>
                <a:t> Lê </a:t>
              </a:r>
              <a:r>
                <a:rPr kumimoji="0" lang="en-US" sz="3600" b="0" i="0" u="none" strike="noStrike" kern="1200" cap="none" spc="288" normalizeH="0" baseline="0" noProof="0" dirty="0" err="1">
                  <a:ln>
                    <a:noFill/>
                  </a:ln>
                  <a:solidFill>
                    <a:srgbClr val="FBFDF4"/>
                  </a:solidFill>
                  <a:effectLst/>
                  <a:uLnTx/>
                  <a:uFillTx/>
                  <a:latin typeface="Oswald"/>
                  <a:ea typeface="+mn-ea"/>
                  <a:cs typeface="+mn-cs"/>
                </a:rPr>
                <a:t>Duẩn</a:t>
              </a:r>
              <a:endParaRPr kumimoji="0" lang="en-US" sz="3600" b="0" i="0" u="none" strike="noStrike" kern="1200" cap="none" spc="288" normalizeH="0" baseline="0" noProof="0" dirty="0">
                <a:ln>
                  <a:noFill/>
                </a:ln>
                <a:solidFill>
                  <a:srgbClr val="FBFDF4"/>
                </a:solidFill>
                <a:effectLst/>
                <a:uLnTx/>
                <a:uFillTx/>
                <a:latin typeface="Oswald"/>
                <a:ea typeface="+mn-ea"/>
                <a:cs typeface="+mn-cs"/>
              </a:endParaRPr>
            </a:p>
          </p:txBody>
        </p:sp>
      </p:grpSp>
      <p:sp>
        <p:nvSpPr>
          <p:cNvPr id="8" name="TextBox 7">
            <a:extLst>
              <a:ext uri="{FF2B5EF4-FFF2-40B4-BE49-F238E27FC236}">
                <a16:creationId xmlns:a16="http://schemas.microsoft.com/office/drawing/2014/main" xmlns="" id="{E058A981-2AEA-4111-ABFB-9F202B4343AF}"/>
              </a:ext>
            </a:extLst>
          </p:cNvPr>
          <p:cNvSpPr txBox="1"/>
          <p:nvPr/>
        </p:nvSpPr>
        <p:spPr>
          <a:xfrm>
            <a:off x="10619509" y="419100"/>
            <a:ext cx="5724644" cy="1015663"/>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err="1">
                <a:ln>
                  <a:noFill/>
                </a:ln>
                <a:solidFill>
                  <a:prstClr val="white"/>
                </a:solidFill>
                <a:effectLst/>
                <a:uLnTx/>
                <a:uFillTx/>
                <a:latin typeface="Oswald" pitchFamily="2" charset="0"/>
                <a:ea typeface="+mn-ea"/>
                <a:cs typeface="+mn-cs"/>
              </a:rPr>
              <a:t>Những</a:t>
            </a:r>
            <a:r>
              <a:rPr kumimoji="0" lang="en-US" sz="60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6000" b="0" i="0" u="none" strike="noStrike" kern="1200" cap="none" spc="0" normalizeH="0" baseline="0" noProof="0" dirty="0" err="1">
                <a:ln>
                  <a:noFill/>
                </a:ln>
                <a:solidFill>
                  <a:prstClr val="white"/>
                </a:solidFill>
                <a:effectLst/>
                <a:uLnTx/>
                <a:uFillTx/>
                <a:latin typeface="Oswald" pitchFamily="2" charset="0"/>
                <a:ea typeface="+mn-ea"/>
                <a:cs typeface="+mn-cs"/>
              </a:rPr>
              <a:t>điều</a:t>
            </a:r>
            <a:r>
              <a:rPr kumimoji="0" lang="en-US" sz="60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6000" b="0" i="0" u="none" strike="noStrike" kern="1200" cap="none" spc="0" normalizeH="0" baseline="0" noProof="0" dirty="0" err="1">
                <a:ln>
                  <a:noFill/>
                </a:ln>
                <a:solidFill>
                  <a:prstClr val="white"/>
                </a:solidFill>
                <a:effectLst/>
                <a:uLnTx/>
                <a:uFillTx/>
                <a:latin typeface="Oswald" pitchFamily="2" charset="0"/>
                <a:ea typeface="+mn-ea"/>
                <a:cs typeface="+mn-cs"/>
              </a:rPr>
              <a:t>cần</a:t>
            </a:r>
            <a:r>
              <a:rPr kumimoji="0" lang="en-US" sz="60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6000" b="0" i="0" u="none" strike="noStrike" kern="1200" cap="none" spc="0" normalizeH="0" baseline="0" noProof="0" dirty="0" err="1">
                <a:ln>
                  <a:noFill/>
                </a:ln>
                <a:solidFill>
                  <a:prstClr val="white"/>
                </a:solidFill>
                <a:effectLst/>
                <a:uLnTx/>
                <a:uFillTx/>
                <a:latin typeface="Oswald" pitchFamily="2" charset="0"/>
                <a:ea typeface="+mn-ea"/>
                <a:cs typeface="+mn-cs"/>
              </a:rPr>
              <a:t>biết</a:t>
            </a:r>
            <a:endParaRPr kumimoji="0" lang="en-US" sz="6000" b="0" i="0" u="none" strike="noStrike" kern="1200" cap="none" spc="0" normalizeH="0" baseline="0" noProof="0" dirty="0">
              <a:ln>
                <a:noFill/>
              </a:ln>
              <a:solidFill>
                <a:prstClr val="white"/>
              </a:solidFill>
              <a:effectLst/>
              <a:uLnTx/>
              <a:uFillTx/>
              <a:latin typeface="Oswald" pitchFamily="2" charset="0"/>
              <a:ea typeface="+mn-ea"/>
              <a:cs typeface="+mn-cs"/>
            </a:endParaRPr>
          </a:p>
        </p:txBody>
      </p:sp>
      <p:sp>
        <p:nvSpPr>
          <p:cNvPr id="9" name="TextBox 8">
            <a:extLst>
              <a:ext uri="{FF2B5EF4-FFF2-40B4-BE49-F238E27FC236}">
                <a16:creationId xmlns:a16="http://schemas.microsoft.com/office/drawing/2014/main" xmlns="" id="{EA115A88-B708-4038-B35F-1E9D3735112E}"/>
              </a:ext>
            </a:extLst>
          </p:cNvPr>
          <p:cNvSpPr txBox="1"/>
          <p:nvPr/>
        </p:nvSpPr>
        <p:spPr>
          <a:xfrm>
            <a:off x="10619509" y="1977033"/>
            <a:ext cx="7010400" cy="8309967"/>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vi-VN" sz="3600" b="0" i="0" u="none" strike="noStrike" kern="1200" cap="none" spc="0" normalizeH="0" baseline="0" noProof="0" dirty="0">
                <a:ln>
                  <a:noFill/>
                </a:ln>
                <a:solidFill>
                  <a:prstClr val="white"/>
                </a:solidFill>
                <a:effectLst/>
                <a:uLnTx/>
                <a:uFillTx/>
                <a:latin typeface="Oswald" pitchFamily="2" charset="0"/>
                <a:ea typeface="+mn-ea"/>
                <a:cs typeface="+mn-cs"/>
              </a:rPr>
              <a:t>Bí thư Thứ nhất Đảng Lao động Việt Nam từ 1960 đến 1976, Tổng Bí thư Đảng Cộng sản Việt Nam từ 1976 đến 1986</a:t>
            </a:r>
          </a:p>
          <a:p>
            <a:pPr marL="285750" marR="0" lvl="0" indent="-28575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N</a:t>
            </a:r>
            <a:r>
              <a:rPr kumimoji="0" lang="vi-VN" sz="3600" b="0" i="0" u="none" strike="noStrike" kern="1200" cap="none" spc="0" normalizeH="0" baseline="0" noProof="0" dirty="0">
                <a:ln>
                  <a:noFill/>
                </a:ln>
                <a:solidFill>
                  <a:prstClr val="white"/>
                </a:solidFill>
                <a:effectLst/>
                <a:uLnTx/>
                <a:uFillTx/>
                <a:latin typeface="Oswald" pitchFamily="2" charset="0"/>
                <a:ea typeface="+mn-ea"/>
                <a:cs typeface="+mn-cs"/>
              </a:rPr>
              <a:t>hà lãnh đạo có vị trí cao nhất và có ảnh hưởng nhất tại Việt Nam trong những năm tháng tại vị</a:t>
            </a:r>
          </a:p>
          <a:p>
            <a:pPr marL="285750" marR="0" lvl="0" indent="-28575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N</a:t>
            </a:r>
            <a:r>
              <a:rPr kumimoji="0" lang="vi-VN" sz="3600" b="0" i="0" u="none" strike="noStrike" kern="1200" cap="none" spc="0" normalizeH="0" baseline="0" noProof="0" dirty="0">
                <a:ln>
                  <a:noFill/>
                </a:ln>
                <a:solidFill>
                  <a:prstClr val="white"/>
                </a:solidFill>
                <a:effectLst/>
                <a:uLnTx/>
                <a:uFillTx/>
                <a:latin typeface="Oswald" pitchFamily="2" charset="0"/>
                <a:ea typeface="+mn-ea"/>
                <a:cs typeface="+mn-cs"/>
              </a:rPr>
              <a:t>gười đã vạch ra chiến lược cách mạng ở miền Nam Việt Nam với tác phẩm Đề cương cách mạng miền Nam</a:t>
            </a:r>
          </a:p>
          <a:p>
            <a:pPr marL="285750" marR="0" lvl="0" indent="-28575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Lãnh</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đạo</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Việt</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Nam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trong</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thời</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kỳ</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xảy</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ra 2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cuộc</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chiến</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tranh</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biên</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giới</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Tây</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Nam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và</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phía</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Bắc</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chống</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lại</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Khmer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Đỏ</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và</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Trung</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600" b="0" i="0" u="none" strike="noStrike" kern="1200" cap="none" spc="0" normalizeH="0" baseline="0" noProof="0" dirty="0" err="1">
                <a:ln>
                  <a:noFill/>
                </a:ln>
                <a:solidFill>
                  <a:prstClr val="white"/>
                </a:solidFill>
                <a:effectLst/>
                <a:uLnTx/>
                <a:uFillTx/>
                <a:latin typeface="Oswald" pitchFamily="2" charset="0"/>
                <a:ea typeface="+mn-ea"/>
                <a:cs typeface="+mn-cs"/>
              </a:rPr>
              <a:t>Quốc</a:t>
            </a:r>
            <a:r>
              <a:rPr kumimoji="0" lang="en-US" sz="3600" b="0" i="0" u="none" strike="noStrike" kern="1200" cap="none" spc="0" normalizeH="0" baseline="0" noProof="0" dirty="0">
                <a:ln>
                  <a:noFill/>
                </a:ln>
                <a:solidFill>
                  <a:prstClr val="white"/>
                </a:solidFill>
                <a:effectLst/>
                <a:uLnTx/>
                <a:uFillTx/>
                <a:latin typeface="Oswald" pitchFamily="2" charset="0"/>
                <a:ea typeface="+mn-ea"/>
                <a:cs typeface="+mn-cs"/>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childTnLst>
                          </p:cTn>
                        </p:par>
                        <p:par>
                          <p:cTn id="14" fill="hold">
                            <p:stCondLst>
                              <p:cond delay="1000"/>
                            </p:stCondLst>
                            <p:childTnLst>
                              <p:par>
                                <p:cTn id="15" presetID="47"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anim calcmode="lin" valueType="num">
                                      <p:cBhvr>
                                        <p:cTn id="18" dur="500" fill="hold"/>
                                        <p:tgtEl>
                                          <p:spTgt spid="8"/>
                                        </p:tgtEl>
                                        <p:attrNameLst>
                                          <p:attrName>ppt_x</p:attrName>
                                        </p:attrNameLst>
                                      </p:cBhvr>
                                      <p:tavLst>
                                        <p:tav tm="0">
                                          <p:val>
                                            <p:strVal val="#ppt_x"/>
                                          </p:val>
                                        </p:tav>
                                        <p:tav tm="100000">
                                          <p:val>
                                            <p:strVal val="#ppt_x"/>
                                          </p:val>
                                        </p:tav>
                                      </p:tavLst>
                                    </p:anim>
                                    <p:anim calcmode="lin" valueType="num">
                                      <p:cBhvr>
                                        <p:cTn id="19" dur="500" fill="hold"/>
                                        <p:tgtEl>
                                          <p:spTgt spid="8"/>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2" presetClass="entr" presetSubtype="1"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up)">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C29A74"/>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C2F93D0E-F483-42E8-8274-CC124AA07B71}"/>
              </a:ext>
            </a:extLst>
          </p:cNvPr>
          <p:cNvSpPr/>
          <p:nvPr/>
        </p:nvSpPr>
        <p:spPr>
          <a:xfrm>
            <a:off x="10629900" y="0"/>
            <a:ext cx="7658100" cy="10287000"/>
          </a:xfrm>
          <a:prstGeom prst="rect">
            <a:avLst/>
          </a:prstGeom>
          <a:solidFill>
            <a:srgbClr val="DFCC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picture containing text, map&#10;&#10;Description automatically generated">
            <a:extLst>
              <a:ext uri="{FF2B5EF4-FFF2-40B4-BE49-F238E27FC236}">
                <a16:creationId xmlns:a16="http://schemas.microsoft.com/office/drawing/2014/main" xmlns="" id="{82884859-7E65-4964-B25B-8AF02ECB36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7347857" cy="10287000"/>
          </a:xfrm>
          <a:prstGeom prst="rect">
            <a:avLst/>
          </a:prstGeom>
        </p:spPr>
      </p:pic>
      <p:sp>
        <p:nvSpPr>
          <p:cNvPr id="18" name="Circle: Hollow 17">
            <a:extLst>
              <a:ext uri="{FF2B5EF4-FFF2-40B4-BE49-F238E27FC236}">
                <a16:creationId xmlns:a16="http://schemas.microsoft.com/office/drawing/2014/main" xmlns="" id="{2305C1EF-E677-4A3C-9CAD-98B724E3A6F1}"/>
              </a:ext>
            </a:extLst>
          </p:cNvPr>
          <p:cNvSpPr/>
          <p:nvPr/>
        </p:nvSpPr>
        <p:spPr>
          <a:xfrm>
            <a:off x="5486400" y="3924300"/>
            <a:ext cx="1676400" cy="1676400"/>
          </a:xfrm>
          <a:prstGeom prst="donut">
            <a:avLst>
              <a:gd name="adj" fmla="val 0"/>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0" name="Circle: Hollow 19">
            <a:extLst>
              <a:ext uri="{FF2B5EF4-FFF2-40B4-BE49-F238E27FC236}">
                <a16:creationId xmlns:a16="http://schemas.microsoft.com/office/drawing/2014/main" xmlns="" id="{E56AC23A-A9C9-4286-95EA-0B8C159DAF3E}"/>
              </a:ext>
            </a:extLst>
          </p:cNvPr>
          <p:cNvSpPr/>
          <p:nvPr/>
        </p:nvSpPr>
        <p:spPr>
          <a:xfrm>
            <a:off x="5486400" y="8877300"/>
            <a:ext cx="1371600" cy="1295400"/>
          </a:xfrm>
          <a:prstGeom prst="donut">
            <a:avLst>
              <a:gd name="adj" fmla="val 0"/>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1" name="Callout: Bent Line 20">
            <a:extLst>
              <a:ext uri="{FF2B5EF4-FFF2-40B4-BE49-F238E27FC236}">
                <a16:creationId xmlns:a16="http://schemas.microsoft.com/office/drawing/2014/main" xmlns="" id="{345D5814-F7E0-480F-8873-4800FE3DDD92}"/>
              </a:ext>
            </a:extLst>
          </p:cNvPr>
          <p:cNvSpPr/>
          <p:nvPr/>
        </p:nvSpPr>
        <p:spPr>
          <a:xfrm>
            <a:off x="7437658" y="1959577"/>
            <a:ext cx="2971800" cy="1828800"/>
          </a:xfrm>
          <a:prstGeom prst="borderCallout2">
            <a:avLst/>
          </a:prstGeom>
          <a:solidFill>
            <a:srgbClr val="FBFDF4"/>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2" name="TextBox 21">
            <a:extLst>
              <a:ext uri="{FF2B5EF4-FFF2-40B4-BE49-F238E27FC236}">
                <a16:creationId xmlns:a16="http://schemas.microsoft.com/office/drawing/2014/main" xmlns="" id="{245DE2F4-63E7-4B31-8EBD-19E5E95C4968}"/>
              </a:ext>
            </a:extLst>
          </p:cNvPr>
          <p:cNvSpPr txBox="1"/>
          <p:nvPr/>
        </p:nvSpPr>
        <p:spPr>
          <a:xfrm>
            <a:off x="7704358" y="2335368"/>
            <a:ext cx="2438400" cy="107721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Quần</a:t>
            </a: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32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đảo</a:t>
            </a: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32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Hoàng</a:t>
            </a: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Sa</a:t>
            </a:r>
          </a:p>
        </p:txBody>
      </p:sp>
      <p:sp>
        <p:nvSpPr>
          <p:cNvPr id="23" name="Callout: Bent Line 22">
            <a:extLst>
              <a:ext uri="{FF2B5EF4-FFF2-40B4-BE49-F238E27FC236}">
                <a16:creationId xmlns:a16="http://schemas.microsoft.com/office/drawing/2014/main" xmlns="" id="{6E4A89A7-87D7-4B2E-9D99-B91B15B8BE3C}"/>
              </a:ext>
            </a:extLst>
          </p:cNvPr>
          <p:cNvSpPr/>
          <p:nvPr/>
        </p:nvSpPr>
        <p:spPr>
          <a:xfrm>
            <a:off x="7522029" y="7286187"/>
            <a:ext cx="3031671" cy="1447800"/>
          </a:xfrm>
          <a:prstGeom prst="borderCallout2">
            <a:avLst/>
          </a:prstGeom>
          <a:solidFill>
            <a:srgbClr val="FBFDF4"/>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4" name="TextBox 23">
            <a:extLst>
              <a:ext uri="{FF2B5EF4-FFF2-40B4-BE49-F238E27FC236}">
                <a16:creationId xmlns:a16="http://schemas.microsoft.com/office/drawing/2014/main" xmlns="" id="{94F6EB3A-2A37-45E1-BA61-E28A3C6570C0}"/>
              </a:ext>
            </a:extLst>
          </p:cNvPr>
          <p:cNvSpPr txBox="1"/>
          <p:nvPr/>
        </p:nvSpPr>
        <p:spPr>
          <a:xfrm>
            <a:off x="7859732" y="7440076"/>
            <a:ext cx="2209800" cy="107721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Quần</a:t>
            </a: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32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đảo</a:t>
            </a: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Tr</a:t>
            </a:r>
            <a:r>
              <a:rPr kumimoji="0" lang="vi-VN"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ư</a:t>
            </a:r>
            <a:r>
              <a:rPr kumimoji="0" lang="en-US" sz="32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ờng</a:t>
            </a: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Sa</a:t>
            </a:r>
          </a:p>
        </p:txBody>
      </p:sp>
      <p:cxnSp>
        <p:nvCxnSpPr>
          <p:cNvPr id="28" name="Straight Connector 27">
            <a:extLst>
              <a:ext uri="{FF2B5EF4-FFF2-40B4-BE49-F238E27FC236}">
                <a16:creationId xmlns:a16="http://schemas.microsoft.com/office/drawing/2014/main" xmlns="" id="{1BCEB8D4-1083-4194-A4BA-5170D718D73A}"/>
              </a:ext>
            </a:extLst>
          </p:cNvPr>
          <p:cNvCxnSpPr>
            <a:cxnSpLocks/>
          </p:cNvCxnSpPr>
          <p:nvPr/>
        </p:nvCxnSpPr>
        <p:spPr>
          <a:xfrm flipH="1">
            <a:off x="14554198" y="419100"/>
            <a:ext cx="1" cy="9601200"/>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30" name="Flowchart: Connector 29">
            <a:extLst>
              <a:ext uri="{FF2B5EF4-FFF2-40B4-BE49-F238E27FC236}">
                <a16:creationId xmlns:a16="http://schemas.microsoft.com/office/drawing/2014/main" xmlns="" id="{E48574B6-E572-42EE-80A8-D96ED0740114}"/>
              </a:ext>
            </a:extLst>
          </p:cNvPr>
          <p:cNvSpPr/>
          <p:nvPr/>
        </p:nvSpPr>
        <p:spPr>
          <a:xfrm>
            <a:off x="14477998" y="250684"/>
            <a:ext cx="152402"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32" name="Straight Connector 31">
            <a:extLst>
              <a:ext uri="{FF2B5EF4-FFF2-40B4-BE49-F238E27FC236}">
                <a16:creationId xmlns:a16="http://schemas.microsoft.com/office/drawing/2014/main" xmlns="" id="{708DAB22-D349-421A-87E8-DCFE3D456546}"/>
              </a:ext>
            </a:extLst>
          </p:cNvPr>
          <p:cNvCxnSpPr>
            <a:cxnSpLocks/>
          </p:cNvCxnSpPr>
          <p:nvPr/>
        </p:nvCxnSpPr>
        <p:spPr>
          <a:xfrm>
            <a:off x="11520486" y="943307"/>
            <a:ext cx="3033713" cy="0"/>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xmlns="" id="{5A49A807-3ED8-4D1A-82E3-F98D346CC0E1}"/>
              </a:ext>
            </a:extLst>
          </p:cNvPr>
          <p:cNvSpPr txBox="1"/>
          <p:nvPr/>
        </p:nvSpPr>
        <p:spPr>
          <a:xfrm>
            <a:off x="12096529" y="395110"/>
            <a:ext cx="1828796"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1974</a:t>
            </a:r>
          </a:p>
        </p:txBody>
      </p:sp>
      <p:sp>
        <p:nvSpPr>
          <p:cNvPr id="35" name="TextBox 34">
            <a:extLst>
              <a:ext uri="{FF2B5EF4-FFF2-40B4-BE49-F238E27FC236}">
                <a16:creationId xmlns:a16="http://schemas.microsoft.com/office/drawing/2014/main" xmlns="" id="{1D53B57A-14D0-4203-9326-33E24ABD5421}"/>
              </a:ext>
            </a:extLst>
          </p:cNvPr>
          <p:cNvSpPr txBox="1"/>
          <p:nvPr/>
        </p:nvSpPr>
        <p:spPr>
          <a:xfrm>
            <a:off x="11582406" y="1019507"/>
            <a:ext cx="3124193" cy="954107"/>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Trung</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Quốc</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chiếm</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quần</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đảo</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Hoàng</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Sa</a:t>
            </a:r>
          </a:p>
        </p:txBody>
      </p:sp>
      <p:sp>
        <p:nvSpPr>
          <p:cNvPr id="37" name="Flowchart: Connector 36">
            <a:extLst>
              <a:ext uri="{FF2B5EF4-FFF2-40B4-BE49-F238E27FC236}">
                <a16:creationId xmlns:a16="http://schemas.microsoft.com/office/drawing/2014/main" xmlns="" id="{7F4E9867-4BA7-4F13-89F9-BD0C1995A63F}"/>
              </a:ext>
            </a:extLst>
          </p:cNvPr>
          <p:cNvSpPr/>
          <p:nvPr/>
        </p:nvSpPr>
        <p:spPr>
          <a:xfrm>
            <a:off x="11430006" y="867107"/>
            <a:ext cx="152402"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0" name="Straight Connector 39">
            <a:extLst>
              <a:ext uri="{FF2B5EF4-FFF2-40B4-BE49-F238E27FC236}">
                <a16:creationId xmlns:a16="http://schemas.microsoft.com/office/drawing/2014/main" xmlns="" id="{FC17AFB6-20EF-4838-8C18-9895B47215B9}"/>
              </a:ext>
            </a:extLst>
          </p:cNvPr>
          <p:cNvCxnSpPr>
            <a:cxnSpLocks/>
          </p:cNvCxnSpPr>
          <p:nvPr/>
        </p:nvCxnSpPr>
        <p:spPr>
          <a:xfrm>
            <a:off x="14582087" y="2373437"/>
            <a:ext cx="3033713" cy="0"/>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xmlns="" id="{092BC124-8E21-49A2-8BA9-BFE8EAA07831}"/>
              </a:ext>
            </a:extLst>
          </p:cNvPr>
          <p:cNvSpPr txBox="1"/>
          <p:nvPr/>
        </p:nvSpPr>
        <p:spPr>
          <a:xfrm>
            <a:off x="15158130" y="1816047"/>
            <a:ext cx="1828796"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1975</a:t>
            </a:r>
          </a:p>
        </p:txBody>
      </p:sp>
      <p:sp>
        <p:nvSpPr>
          <p:cNvPr id="42" name="TextBox 41">
            <a:extLst>
              <a:ext uri="{FF2B5EF4-FFF2-40B4-BE49-F238E27FC236}">
                <a16:creationId xmlns:a16="http://schemas.microsoft.com/office/drawing/2014/main" xmlns="" id="{5D8CA48E-AC6F-4FE0-83F2-AC4F2CB02024}"/>
              </a:ext>
            </a:extLst>
          </p:cNvPr>
          <p:cNvSpPr txBox="1"/>
          <p:nvPr/>
        </p:nvSpPr>
        <p:spPr>
          <a:xfrm>
            <a:off x="14582087" y="2449637"/>
            <a:ext cx="3124193" cy="181588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Việt</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Nam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tuyên</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bố</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chủ</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quyền</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với</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2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quần</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đảo</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Hoàng</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Sa </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và</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Tr</a:t>
            </a:r>
            <a:r>
              <a:rPr kumimoji="0" lang="vi-VN" sz="2800" b="0" i="0" u="none" strike="noStrike" kern="1200" cap="none" spc="0" normalizeH="0" baseline="0" noProof="0" dirty="0">
                <a:ln>
                  <a:noFill/>
                </a:ln>
                <a:solidFill>
                  <a:srgbClr val="F79646">
                    <a:lumMod val="50000"/>
                  </a:srgbClr>
                </a:solidFill>
                <a:effectLst/>
                <a:uLnTx/>
                <a:uFillTx/>
                <a:latin typeface="Arial" panose="020B0604020202020204" pitchFamily="34" charset="0"/>
                <a:ea typeface="+mn-ea"/>
                <a:cs typeface="+mn-cs"/>
              </a:rPr>
              <a:t>ư</a:t>
            </a:r>
            <a:r>
              <a:rPr kumimoji="0" lang="en-US" sz="2800" b="0" i="0" u="none" strike="noStrike" kern="1200" cap="none" spc="0" normalizeH="0" baseline="0" noProof="0" dirty="0" err="1">
                <a:ln>
                  <a:noFill/>
                </a:ln>
                <a:solidFill>
                  <a:srgbClr val="F79646">
                    <a:lumMod val="50000"/>
                  </a:srgbClr>
                </a:solidFill>
                <a:effectLst/>
                <a:uLnTx/>
                <a:uFillTx/>
                <a:latin typeface="Calibri"/>
                <a:ea typeface="+mn-ea"/>
                <a:cs typeface="+mn-cs"/>
              </a:rPr>
              <a:t>ờng</a:t>
            </a:r>
            <a:r>
              <a:rPr kumimoji="0" lang="en-US" sz="2800" b="0" i="0" u="none" strike="noStrike" kern="1200" cap="none" spc="0" normalizeH="0" baseline="0" noProof="0" dirty="0">
                <a:ln>
                  <a:noFill/>
                </a:ln>
                <a:solidFill>
                  <a:srgbClr val="F79646">
                    <a:lumMod val="50000"/>
                  </a:srgbClr>
                </a:solidFill>
                <a:effectLst/>
                <a:uLnTx/>
                <a:uFillTx/>
                <a:latin typeface="Calibri"/>
                <a:ea typeface="+mn-ea"/>
                <a:cs typeface="+mn-cs"/>
              </a:rPr>
              <a:t> Sa</a:t>
            </a:r>
          </a:p>
        </p:txBody>
      </p:sp>
      <p:sp>
        <p:nvSpPr>
          <p:cNvPr id="43" name="Flowchart: Connector 42">
            <a:extLst>
              <a:ext uri="{FF2B5EF4-FFF2-40B4-BE49-F238E27FC236}">
                <a16:creationId xmlns:a16="http://schemas.microsoft.com/office/drawing/2014/main" xmlns="" id="{5885ADA0-9D58-4099-866D-485192792C84}"/>
              </a:ext>
            </a:extLst>
          </p:cNvPr>
          <p:cNvSpPr/>
          <p:nvPr/>
        </p:nvSpPr>
        <p:spPr>
          <a:xfrm>
            <a:off x="17615800" y="2297237"/>
            <a:ext cx="152402"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4" name="Straight Connector 43">
            <a:extLst>
              <a:ext uri="{FF2B5EF4-FFF2-40B4-BE49-F238E27FC236}">
                <a16:creationId xmlns:a16="http://schemas.microsoft.com/office/drawing/2014/main" xmlns="" id="{5CB9C6E5-3B71-451D-9A8A-7120784885A9}"/>
              </a:ext>
            </a:extLst>
          </p:cNvPr>
          <p:cNvCxnSpPr>
            <a:cxnSpLocks/>
          </p:cNvCxnSpPr>
          <p:nvPr/>
        </p:nvCxnSpPr>
        <p:spPr>
          <a:xfrm>
            <a:off x="11520485" y="6505552"/>
            <a:ext cx="3033713" cy="0"/>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xmlns="" id="{6BD7B91B-7C04-48E8-BBF4-8DF804D9A713}"/>
              </a:ext>
            </a:extLst>
          </p:cNvPr>
          <p:cNvSpPr txBox="1"/>
          <p:nvPr/>
        </p:nvSpPr>
        <p:spPr>
          <a:xfrm>
            <a:off x="11991065" y="5927676"/>
            <a:ext cx="1828796"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15/3/1979</a:t>
            </a:r>
          </a:p>
        </p:txBody>
      </p:sp>
      <p:sp>
        <p:nvSpPr>
          <p:cNvPr id="46" name="TextBox 45">
            <a:extLst>
              <a:ext uri="{FF2B5EF4-FFF2-40B4-BE49-F238E27FC236}">
                <a16:creationId xmlns:a16="http://schemas.microsoft.com/office/drawing/2014/main" xmlns="" id="{D118CD38-97AC-4A4D-8945-1AC3DA770E38}"/>
              </a:ext>
            </a:extLst>
          </p:cNvPr>
          <p:cNvSpPr txBox="1"/>
          <p:nvPr/>
        </p:nvSpPr>
        <p:spPr>
          <a:xfrm>
            <a:off x="11544305" y="6593690"/>
            <a:ext cx="3124193" cy="138499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Công</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bố</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Bị</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vong</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lục</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về</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vấn</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đề</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biên</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giới</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Việt</a:t>
            </a:r>
            <a:r>
              <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 </a:t>
            </a:r>
            <a:r>
              <a:rPr kumimoji="0" lang="en-US" sz="28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Trung</a:t>
            </a:r>
            <a:endParaRPr kumimoji="0" lang="en-US" sz="2800" b="0" i="0" u="none" strike="noStrike" kern="1200" cap="none" spc="0" normalizeH="0" baseline="0" noProof="0" dirty="0">
              <a:ln>
                <a:noFill/>
              </a:ln>
              <a:solidFill>
                <a:srgbClr val="F79646">
                  <a:lumMod val="50000"/>
                </a:srgbClr>
              </a:solidFill>
              <a:effectLst/>
              <a:uLnTx/>
              <a:uFillTx/>
              <a:latin typeface="Oswald" pitchFamily="2" charset="0"/>
              <a:ea typeface="+mn-ea"/>
              <a:cs typeface="+mn-cs"/>
            </a:endParaRPr>
          </a:p>
        </p:txBody>
      </p:sp>
      <p:sp>
        <p:nvSpPr>
          <p:cNvPr id="47" name="Flowchart: Connector 46">
            <a:extLst>
              <a:ext uri="{FF2B5EF4-FFF2-40B4-BE49-F238E27FC236}">
                <a16:creationId xmlns:a16="http://schemas.microsoft.com/office/drawing/2014/main" xmlns="" id="{2A91ED25-F0AD-4854-AD29-1CF3D93E8248}"/>
              </a:ext>
            </a:extLst>
          </p:cNvPr>
          <p:cNvSpPr/>
          <p:nvPr/>
        </p:nvSpPr>
        <p:spPr>
          <a:xfrm>
            <a:off x="11368082" y="6436251"/>
            <a:ext cx="152402"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cxnSp>
        <p:nvCxnSpPr>
          <p:cNvPr id="49" name="Straight Connector 48">
            <a:extLst>
              <a:ext uri="{FF2B5EF4-FFF2-40B4-BE49-F238E27FC236}">
                <a16:creationId xmlns:a16="http://schemas.microsoft.com/office/drawing/2014/main" xmlns="" id="{B665CDC6-BA77-4B10-9A36-C94648A503C4}"/>
              </a:ext>
            </a:extLst>
          </p:cNvPr>
          <p:cNvCxnSpPr>
            <a:cxnSpLocks/>
          </p:cNvCxnSpPr>
          <p:nvPr/>
        </p:nvCxnSpPr>
        <p:spPr>
          <a:xfrm>
            <a:off x="14555671" y="8371690"/>
            <a:ext cx="3033713" cy="0"/>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xmlns="" id="{FA3A83DA-4AC9-4CDC-B987-F11CE8BA3533}"/>
              </a:ext>
            </a:extLst>
          </p:cNvPr>
          <p:cNvSpPr txBox="1"/>
          <p:nvPr/>
        </p:nvSpPr>
        <p:spPr>
          <a:xfrm>
            <a:off x="15115258" y="7790757"/>
            <a:ext cx="1828796"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28/9/1979</a:t>
            </a:r>
          </a:p>
        </p:txBody>
      </p:sp>
      <p:sp>
        <p:nvSpPr>
          <p:cNvPr id="51" name="TextBox 50">
            <a:extLst>
              <a:ext uri="{FF2B5EF4-FFF2-40B4-BE49-F238E27FC236}">
                <a16:creationId xmlns:a16="http://schemas.microsoft.com/office/drawing/2014/main" xmlns="" id="{DC806756-90F3-45E7-AC0F-14A9D8BC0F56}"/>
              </a:ext>
            </a:extLst>
          </p:cNvPr>
          <p:cNvSpPr txBox="1"/>
          <p:nvPr/>
        </p:nvSpPr>
        <p:spPr>
          <a:xfrm>
            <a:off x="14706599" y="8457415"/>
            <a:ext cx="3124193" cy="1384995"/>
          </a:xfrm>
          <a:prstGeom prst="rect">
            <a:avLst/>
          </a:prstGeom>
          <a:noFill/>
        </p:spPr>
        <p:txBody>
          <a:bodyPr wrap="square" rtlCol="0">
            <a:spAutoFit/>
          </a:bodyPr>
          <a:lstStyle/>
          <a:p>
            <a:r>
              <a:rPr lang="en-US" sz="2800" dirty="0" err="1">
                <a:solidFill>
                  <a:schemeClr val="accent6">
                    <a:lumMod val="50000"/>
                  </a:schemeClr>
                </a:solidFill>
                <a:latin typeface="Oswald" pitchFamily="2" charset="0"/>
              </a:rPr>
              <a:t>Bộ</a:t>
            </a:r>
            <a:r>
              <a:rPr lang="en-US" sz="2800" dirty="0">
                <a:solidFill>
                  <a:schemeClr val="accent6">
                    <a:lumMod val="50000"/>
                  </a:schemeClr>
                </a:solidFill>
                <a:latin typeface="Oswald" pitchFamily="2" charset="0"/>
              </a:rPr>
              <a:t> </a:t>
            </a:r>
            <a:r>
              <a:rPr lang="en-US" sz="2800" dirty="0" err="1">
                <a:solidFill>
                  <a:schemeClr val="accent6">
                    <a:lumMod val="50000"/>
                  </a:schemeClr>
                </a:solidFill>
                <a:latin typeface="Oswald" pitchFamily="2" charset="0"/>
              </a:rPr>
              <a:t>Ngoại</a:t>
            </a:r>
            <a:r>
              <a:rPr lang="en-US" sz="2800" dirty="0">
                <a:solidFill>
                  <a:schemeClr val="accent6">
                    <a:lumMod val="50000"/>
                  </a:schemeClr>
                </a:solidFill>
                <a:latin typeface="Oswald" pitchFamily="2" charset="0"/>
              </a:rPr>
              <a:t> </a:t>
            </a:r>
            <a:r>
              <a:rPr lang="en-US" sz="2800" dirty="0" err="1">
                <a:solidFill>
                  <a:schemeClr val="accent6">
                    <a:lumMod val="50000"/>
                  </a:schemeClr>
                </a:solidFill>
                <a:latin typeface="Oswald" pitchFamily="2" charset="0"/>
              </a:rPr>
              <a:t>giao</a:t>
            </a:r>
            <a:r>
              <a:rPr lang="en-US" sz="2800" dirty="0">
                <a:solidFill>
                  <a:schemeClr val="accent6">
                    <a:lumMod val="50000"/>
                  </a:schemeClr>
                </a:solidFill>
                <a:latin typeface="Oswald" pitchFamily="2" charset="0"/>
              </a:rPr>
              <a:t> </a:t>
            </a:r>
            <a:r>
              <a:rPr lang="en-US" sz="2800" dirty="0" err="1">
                <a:solidFill>
                  <a:schemeClr val="accent6">
                    <a:lumMod val="50000"/>
                  </a:schemeClr>
                </a:solidFill>
                <a:latin typeface="Oswald" pitchFamily="2" charset="0"/>
              </a:rPr>
              <a:t>Việt</a:t>
            </a:r>
            <a:r>
              <a:rPr lang="en-US" sz="2800" dirty="0">
                <a:solidFill>
                  <a:schemeClr val="accent6">
                    <a:lumMod val="50000"/>
                  </a:schemeClr>
                </a:solidFill>
                <a:latin typeface="Oswald" pitchFamily="2" charset="0"/>
              </a:rPr>
              <a:t> Nam </a:t>
            </a:r>
            <a:r>
              <a:rPr lang="en-US" sz="2800" dirty="0" err="1">
                <a:solidFill>
                  <a:schemeClr val="accent6">
                    <a:lumMod val="50000"/>
                  </a:schemeClr>
                </a:solidFill>
                <a:latin typeface="Oswald" pitchFamily="2" charset="0"/>
              </a:rPr>
              <a:t>công</a:t>
            </a:r>
            <a:r>
              <a:rPr lang="en-US" sz="2800" dirty="0">
                <a:solidFill>
                  <a:schemeClr val="accent6">
                    <a:lumMod val="50000"/>
                  </a:schemeClr>
                </a:solidFill>
                <a:latin typeface="Oswald" pitchFamily="2" charset="0"/>
              </a:rPr>
              <a:t> </a:t>
            </a:r>
            <a:r>
              <a:rPr lang="en-US" sz="2800" dirty="0" err="1">
                <a:solidFill>
                  <a:schemeClr val="accent6">
                    <a:lumMod val="50000"/>
                  </a:schemeClr>
                </a:solidFill>
                <a:latin typeface="Oswald" pitchFamily="2" charset="0"/>
              </a:rPr>
              <a:t>bố</a:t>
            </a:r>
            <a:r>
              <a:rPr lang="en-US" sz="2800" dirty="0">
                <a:solidFill>
                  <a:schemeClr val="accent6">
                    <a:lumMod val="50000"/>
                  </a:schemeClr>
                </a:solidFill>
                <a:latin typeface="Oswald" pitchFamily="2" charset="0"/>
              </a:rPr>
              <a:t> </a:t>
            </a:r>
            <a:r>
              <a:rPr lang="en-US" sz="2800" dirty="0" err="1">
                <a:solidFill>
                  <a:schemeClr val="accent6">
                    <a:lumMod val="50000"/>
                  </a:schemeClr>
                </a:solidFill>
                <a:latin typeface="Oswald" pitchFamily="2" charset="0"/>
              </a:rPr>
              <a:t>Sách</a:t>
            </a:r>
            <a:r>
              <a:rPr lang="en-US" sz="2800" dirty="0">
                <a:solidFill>
                  <a:schemeClr val="accent6">
                    <a:lumMod val="50000"/>
                  </a:schemeClr>
                </a:solidFill>
                <a:latin typeface="Oswald" pitchFamily="2" charset="0"/>
              </a:rPr>
              <a:t> </a:t>
            </a:r>
            <a:r>
              <a:rPr lang="en-US" sz="2800" dirty="0" err="1">
                <a:solidFill>
                  <a:schemeClr val="accent6">
                    <a:lumMod val="50000"/>
                  </a:schemeClr>
                </a:solidFill>
                <a:latin typeface="Oswald" pitchFamily="2" charset="0"/>
              </a:rPr>
              <a:t>trắng</a:t>
            </a:r>
            <a:r>
              <a:rPr lang="en-US" sz="2800" dirty="0">
                <a:solidFill>
                  <a:schemeClr val="accent6">
                    <a:lumMod val="50000"/>
                  </a:schemeClr>
                </a:solidFill>
                <a:latin typeface="Oswald" pitchFamily="2" charset="0"/>
              </a:rPr>
              <a:t> </a:t>
            </a:r>
            <a:r>
              <a:rPr lang="en-US" sz="2800" dirty="0" err="1">
                <a:solidFill>
                  <a:schemeClr val="accent6">
                    <a:lumMod val="50000"/>
                  </a:schemeClr>
                </a:solidFill>
                <a:latin typeface="Oswald" pitchFamily="2" charset="0"/>
              </a:rPr>
              <a:t>quốc</a:t>
            </a:r>
            <a:r>
              <a:rPr lang="en-US" sz="2800" dirty="0">
                <a:solidFill>
                  <a:schemeClr val="accent6">
                    <a:lumMod val="50000"/>
                  </a:schemeClr>
                </a:solidFill>
                <a:latin typeface="Oswald" pitchFamily="2" charset="0"/>
              </a:rPr>
              <a:t> </a:t>
            </a:r>
            <a:r>
              <a:rPr lang="en-US" sz="2800" dirty="0" err="1">
                <a:solidFill>
                  <a:schemeClr val="accent6">
                    <a:lumMod val="50000"/>
                  </a:schemeClr>
                </a:solidFill>
                <a:latin typeface="Oswald" pitchFamily="2" charset="0"/>
              </a:rPr>
              <a:t>phòng</a:t>
            </a:r>
            <a:endParaRPr lang="en-US" sz="2800" dirty="0">
              <a:solidFill>
                <a:schemeClr val="accent6">
                  <a:lumMod val="50000"/>
                </a:schemeClr>
              </a:solidFill>
              <a:latin typeface="Oswald" pitchFamily="2" charset="0"/>
            </a:endParaRPr>
          </a:p>
        </p:txBody>
      </p:sp>
      <p:sp>
        <p:nvSpPr>
          <p:cNvPr id="52" name="Flowchart: Connector 51">
            <a:extLst>
              <a:ext uri="{FF2B5EF4-FFF2-40B4-BE49-F238E27FC236}">
                <a16:creationId xmlns:a16="http://schemas.microsoft.com/office/drawing/2014/main" xmlns="" id="{71F90A4D-63A3-4E3D-80AF-7F6AD1365013}"/>
              </a:ext>
            </a:extLst>
          </p:cNvPr>
          <p:cNvSpPr/>
          <p:nvPr/>
        </p:nvSpPr>
        <p:spPr>
          <a:xfrm>
            <a:off x="17553878" y="8305015"/>
            <a:ext cx="152402"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4" name="Flowchart: Connector 53">
            <a:extLst>
              <a:ext uri="{FF2B5EF4-FFF2-40B4-BE49-F238E27FC236}">
                <a16:creationId xmlns:a16="http://schemas.microsoft.com/office/drawing/2014/main" xmlns="" id="{5773A07F-9D66-4CCF-A9DC-D01977BD4F6E}"/>
              </a:ext>
            </a:extLst>
          </p:cNvPr>
          <p:cNvSpPr/>
          <p:nvPr/>
        </p:nvSpPr>
        <p:spPr>
          <a:xfrm>
            <a:off x="14482162" y="10036316"/>
            <a:ext cx="152402" cy="152400"/>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randombar(horizontal)">
                                      <p:cBhvr>
                                        <p:cTn id="7" dur="500"/>
                                        <p:tgtEl>
                                          <p:spTgt spid="17"/>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p:cTn id="11" dur="500" fill="hold"/>
                                        <p:tgtEl>
                                          <p:spTgt spid="18"/>
                                        </p:tgtEl>
                                        <p:attrNameLst>
                                          <p:attrName>ppt_w</p:attrName>
                                        </p:attrNameLst>
                                      </p:cBhvr>
                                      <p:tavLst>
                                        <p:tav tm="0">
                                          <p:val>
                                            <p:fltVal val="0"/>
                                          </p:val>
                                        </p:tav>
                                        <p:tav tm="100000">
                                          <p:val>
                                            <p:strVal val="#ppt_w"/>
                                          </p:val>
                                        </p:tav>
                                      </p:tavLst>
                                    </p:anim>
                                    <p:anim calcmode="lin" valueType="num">
                                      <p:cBhvr>
                                        <p:cTn id="12" dur="500" fill="hold"/>
                                        <p:tgtEl>
                                          <p:spTgt spid="18"/>
                                        </p:tgtEl>
                                        <p:attrNameLst>
                                          <p:attrName>ppt_h</p:attrName>
                                        </p:attrNameLst>
                                      </p:cBhvr>
                                      <p:tavLst>
                                        <p:tav tm="0">
                                          <p:val>
                                            <p:fltVal val="0"/>
                                          </p:val>
                                        </p:tav>
                                        <p:tav tm="100000">
                                          <p:val>
                                            <p:strVal val="#ppt_h"/>
                                          </p:val>
                                        </p:tav>
                                      </p:tavLst>
                                    </p:anim>
                                    <p:animEffect transition="in" filter="fade">
                                      <p:cBhvr>
                                        <p:cTn id="13" dur="500"/>
                                        <p:tgtEl>
                                          <p:spTgt spid="18"/>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wipe(left)">
                                      <p:cBhvr>
                                        <p:cTn id="17" dur="500"/>
                                        <p:tgtEl>
                                          <p:spTgt spid="21"/>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left)">
                                      <p:cBhvr>
                                        <p:cTn id="20" dur="500"/>
                                        <p:tgtEl>
                                          <p:spTgt spid="22"/>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childTnLst>
                          </p:cTn>
                        </p:par>
                        <p:par>
                          <p:cTn id="27" fill="hold">
                            <p:stCondLst>
                              <p:cond delay="2000"/>
                            </p:stCondLst>
                            <p:childTnLst>
                              <p:par>
                                <p:cTn id="28" presetID="22" presetClass="entr" presetSubtype="8" fill="hold" grpId="0" nodeType="after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wipe(left)">
                                      <p:cBhvr>
                                        <p:cTn id="30" dur="500"/>
                                        <p:tgtEl>
                                          <p:spTgt spid="23"/>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Effect transition="in" filter="wipe(left)">
                                      <p:cBhvr>
                                        <p:cTn id="33" dur="500"/>
                                        <p:tgtEl>
                                          <p:spTgt spid="24"/>
                                        </p:tgtEl>
                                      </p:cBhvr>
                                    </p:animEffect>
                                  </p:childTnLst>
                                </p:cTn>
                              </p:par>
                            </p:childTnLst>
                          </p:cTn>
                        </p:par>
                      </p:childTnLst>
                    </p:cTn>
                  </p:par>
                  <p:par>
                    <p:cTn id="34" fill="hold">
                      <p:stCondLst>
                        <p:cond delay="indefinite"/>
                      </p:stCondLst>
                      <p:childTnLst>
                        <p:par>
                          <p:cTn id="35" fill="hold">
                            <p:stCondLst>
                              <p:cond delay="0"/>
                            </p:stCondLst>
                            <p:childTnLst>
                              <p:par>
                                <p:cTn id="36" presetID="53" presetClass="entr" presetSubtype="16" fill="hold" grpId="0" nodeType="clickEffect">
                                  <p:stCondLst>
                                    <p:cond delay="0"/>
                                  </p:stCondLst>
                                  <p:childTnLst>
                                    <p:set>
                                      <p:cBhvr>
                                        <p:cTn id="37" dur="1" fill="hold">
                                          <p:stCondLst>
                                            <p:cond delay="0"/>
                                          </p:stCondLst>
                                        </p:cTn>
                                        <p:tgtEl>
                                          <p:spTgt spid="30"/>
                                        </p:tgtEl>
                                        <p:attrNameLst>
                                          <p:attrName>style.visibility</p:attrName>
                                        </p:attrNameLst>
                                      </p:cBhvr>
                                      <p:to>
                                        <p:strVal val="visible"/>
                                      </p:to>
                                    </p:set>
                                    <p:anim calcmode="lin" valueType="num">
                                      <p:cBhvr>
                                        <p:cTn id="38" dur="500" fill="hold"/>
                                        <p:tgtEl>
                                          <p:spTgt spid="30"/>
                                        </p:tgtEl>
                                        <p:attrNameLst>
                                          <p:attrName>ppt_w</p:attrName>
                                        </p:attrNameLst>
                                      </p:cBhvr>
                                      <p:tavLst>
                                        <p:tav tm="0">
                                          <p:val>
                                            <p:fltVal val="0"/>
                                          </p:val>
                                        </p:tav>
                                        <p:tav tm="100000">
                                          <p:val>
                                            <p:strVal val="#ppt_w"/>
                                          </p:val>
                                        </p:tav>
                                      </p:tavLst>
                                    </p:anim>
                                    <p:anim calcmode="lin" valueType="num">
                                      <p:cBhvr>
                                        <p:cTn id="39" dur="500" fill="hold"/>
                                        <p:tgtEl>
                                          <p:spTgt spid="30"/>
                                        </p:tgtEl>
                                        <p:attrNameLst>
                                          <p:attrName>ppt_h</p:attrName>
                                        </p:attrNameLst>
                                      </p:cBhvr>
                                      <p:tavLst>
                                        <p:tav tm="0">
                                          <p:val>
                                            <p:fltVal val="0"/>
                                          </p:val>
                                        </p:tav>
                                        <p:tav tm="100000">
                                          <p:val>
                                            <p:strVal val="#ppt_h"/>
                                          </p:val>
                                        </p:tav>
                                      </p:tavLst>
                                    </p:anim>
                                    <p:animEffect transition="in" filter="fade">
                                      <p:cBhvr>
                                        <p:cTn id="40" dur="500"/>
                                        <p:tgtEl>
                                          <p:spTgt spid="30"/>
                                        </p:tgtEl>
                                      </p:cBhvr>
                                    </p:animEffect>
                                  </p:childTnLst>
                                </p:cTn>
                              </p:par>
                            </p:childTnLst>
                          </p:cTn>
                        </p:par>
                        <p:par>
                          <p:cTn id="41" fill="hold">
                            <p:stCondLst>
                              <p:cond delay="500"/>
                            </p:stCondLst>
                            <p:childTnLst>
                              <p:par>
                                <p:cTn id="42" presetID="22" presetClass="entr" presetSubtype="1" fill="hold" nodeType="after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wipe(up)">
                                      <p:cBhvr>
                                        <p:cTn id="44" dur="500"/>
                                        <p:tgtEl>
                                          <p:spTgt spid="28"/>
                                        </p:tgtEl>
                                      </p:cBhvr>
                                    </p:animEffect>
                                  </p:childTnLst>
                                </p:cTn>
                              </p:par>
                            </p:childTnLst>
                          </p:cTn>
                        </p:par>
                        <p:par>
                          <p:cTn id="45" fill="hold">
                            <p:stCondLst>
                              <p:cond delay="1000"/>
                            </p:stCondLst>
                            <p:childTnLst>
                              <p:par>
                                <p:cTn id="46" presetID="22" presetClass="entr" presetSubtype="2" fill="hold" nodeType="afterEffect">
                                  <p:stCondLst>
                                    <p:cond delay="0"/>
                                  </p:stCondLst>
                                  <p:childTnLst>
                                    <p:set>
                                      <p:cBhvr>
                                        <p:cTn id="47" dur="1" fill="hold">
                                          <p:stCondLst>
                                            <p:cond delay="0"/>
                                          </p:stCondLst>
                                        </p:cTn>
                                        <p:tgtEl>
                                          <p:spTgt spid="32"/>
                                        </p:tgtEl>
                                        <p:attrNameLst>
                                          <p:attrName>style.visibility</p:attrName>
                                        </p:attrNameLst>
                                      </p:cBhvr>
                                      <p:to>
                                        <p:strVal val="visible"/>
                                      </p:to>
                                    </p:set>
                                    <p:animEffect transition="in" filter="wipe(right)">
                                      <p:cBhvr>
                                        <p:cTn id="48" dur="500"/>
                                        <p:tgtEl>
                                          <p:spTgt spid="32"/>
                                        </p:tgtEl>
                                      </p:cBhvr>
                                    </p:animEffect>
                                  </p:childTnLst>
                                </p:cTn>
                              </p:par>
                            </p:childTnLst>
                          </p:cTn>
                        </p:par>
                        <p:par>
                          <p:cTn id="49" fill="hold">
                            <p:stCondLst>
                              <p:cond delay="1500"/>
                            </p:stCondLst>
                            <p:childTnLst>
                              <p:par>
                                <p:cTn id="50" presetID="53" presetClass="entr" presetSubtype="16" fill="hold" grpId="0" nodeType="afterEffect">
                                  <p:stCondLst>
                                    <p:cond delay="0"/>
                                  </p:stCondLst>
                                  <p:childTnLst>
                                    <p:set>
                                      <p:cBhvr>
                                        <p:cTn id="51" dur="1" fill="hold">
                                          <p:stCondLst>
                                            <p:cond delay="0"/>
                                          </p:stCondLst>
                                        </p:cTn>
                                        <p:tgtEl>
                                          <p:spTgt spid="54"/>
                                        </p:tgtEl>
                                        <p:attrNameLst>
                                          <p:attrName>style.visibility</p:attrName>
                                        </p:attrNameLst>
                                      </p:cBhvr>
                                      <p:to>
                                        <p:strVal val="visible"/>
                                      </p:to>
                                    </p:set>
                                    <p:anim calcmode="lin" valueType="num">
                                      <p:cBhvr>
                                        <p:cTn id="52" dur="500" fill="hold"/>
                                        <p:tgtEl>
                                          <p:spTgt spid="54"/>
                                        </p:tgtEl>
                                        <p:attrNameLst>
                                          <p:attrName>ppt_w</p:attrName>
                                        </p:attrNameLst>
                                      </p:cBhvr>
                                      <p:tavLst>
                                        <p:tav tm="0">
                                          <p:val>
                                            <p:fltVal val="0"/>
                                          </p:val>
                                        </p:tav>
                                        <p:tav tm="100000">
                                          <p:val>
                                            <p:strVal val="#ppt_w"/>
                                          </p:val>
                                        </p:tav>
                                      </p:tavLst>
                                    </p:anim>
                                    <p:anim calcmode="lin" valueType="num">
                                      <p:cBhvr>
                                        <p:cTn id="53" dur="500" fill="hold"/>
                                        <p:tgtEl>
                                          <p:spTgt spid="54"/>
                                        </p:tgtEl>
                                        <p:attrNameLst>
                                          <p:attrName>ppt_h</p:attrName>
                                        </p:attrNameLst>
                                      </p:cBhvr>
                                      <p:tavLst>
                                        <p:tav tm="0">
                                          <p:val>
                                            <p:fltVal val="0"/>
                                          </p:val>
                                        </p:tav>
                                        <p:tav tm="100000">
                                          <p:val>
                                            <p:strVal val="#ppt_h"/>
                                          </p:val>
                                        </p:tav>
                                      </p:tavLst>
                                    </p:anim>
                                    <p:animEffect transition="in" filter="fade">
                                      <p:cBhvr>
                                        <p:cTn id="54" dur="500"/>
                                        <p:tgtEl>
                                          <p:spTgt spid="54"/>
                                        </p:tgtEl>
                                      </p:cBhvr>
                                    </p:animEffect>
                                  </p:childTnLst>
                                </p:cTn>
                              </p:par>
                            </p:childTnLst>
                          </p:cTn>
                        </p:par>
                        <p:par>
                          <p:cTn id="55" fill="hold">
                            <p:stCondLst>
                              <p:cond delay="2000"/>
                            </p:stCondLst>
                            <p:childTnLst>
                              <p:par>
                                <p:cTn id="56" presetID="53" presetClass="entr" presetSubtype="16" fill="hold" grpId="0" nodeType="afterEffect">
                                  <p:stCondLst>
                                    <p:cond delay="0"/>
                                  </p:stCondLst>
                                  <p:childTnLst>
                                    <p:set>
                                      <p:cBhvr>
                                        <p:cTn id="57" dur="1" fill="hold">
                                          <p:stCondLst>
                                            <p:cond delay="0"/>
                                          </p:stCondLst>
                                        </p:cTn>
                                        <p:tgtEl>
                                          <p:spTgt spid="37"/>
                                        </p:tgtEl>
                                        <p:attrNameLst>
                                          <p:attrName>style.visibility</p:attrName>
                                        </p:attrNameLst>
                                      </p:cBhvr>
                                      <p:to>
                                        <p:strVal val="visible"/>
                                      </p:to>
                                    </p:set>
                                    <p:anim calcmode="lin" valueType="num">
                                      <p:cBhvr>
                                        <p:cTn id="58" dur="250" fill="hold"/>
                                        <p:tgtEl>
                                          <p:spTgt spid="37"/>
                                        </p:tgtEl>
                                        <p:attrNameLst>
                                          <p:attrName>ppt_w</p:attrName>
                                        </p:attrNameLst>
                                      </p:cBhvr>
                                      <p:tavLst>
                                        <p:tav tm="0">
                                          <p:val>
                                            <p:fltVal val="0"/>
                                          </p:val>
                                        </p:tav>
                                        <p:tav tm="100000">
                                          <p:val>
                                            <p:strVal val="#ppt_w"/>
                                          </p:val>
                                        </p:tav>
                                      </p:tavLst>
                                    </p:anim>
                                    <p:anim calcmode="lin" valueType="num">
                                      <p:cBhvr>
                                        <p:cTn id="59" dur="250" fill="hold"/>
                                        <p:tgtEl>
                                          <p:spTgt spid="37"/>
                                        </p:tgtEl>
                                        <p:attrNameLst>
                                          <p:attrName>ppt_h</p:attrName>
                                        </p:attrNameLst>
                                      </p:cBhvr>
                                      <p:tavLst>
                                        <p:tav tm="0">
                                          <p:val>
                                            <p:fltVal val="0"/>
                                          </p:val>
                                        </p:tav>
                                        <p:tav tm="100000">
                                          <p:val>
                                            <p:strVal val="#ppt_h"/>
                                          </p:val>
                                        </p:tav>
                                      </p:tavLst>
                                    </p:anim>
                                    <p:animEffect transition="in" filter="fade">
                                      <p:cBhvr>
                                        <p:cTn id="60" dur="250"/>
                                        <p:tgtEl>
                                          <p:spTgt spid="37"/>
                                        </p:tgtEl>
                                      </p:cBhvr>
                                    </p:animEffect>
                                  </p:childTnLst>
                                </p:cTn>
                              </p:par>
                            </p:childTnLst>
                          </p:cTn>
                        </p:par>
                        <p:par>
                          <p:cTn id="61" fill="hold">
                            <p:stCondLst>
                              <p:cond delay="2250"/>
                            </p:stCondLst>
                            <p:childTnLst>
                              <p:par>
                                <p:cTn id="62" presetID="47" presetClass="entr" presetSubtype="0" fill="hold" grpId="0" nodeType="afterEffect">
                                  <p:stCondLst>
                                    <p:cond delay="0"/>
                                  </p:stCondLst>
                                  <p:childTnLst>
                                    <p:set>
                                      <p:cBhvr>
                                        <p:cTn id="63" dur="1" fill="hold">
                                          <p:stCondLst>
                                            <p:cond delay="0"/>
                                          </p:stCondLst>
                                        </p:cTn>
                                        <p:tgtEl>
                                          <p:spTgt spid="34"/>
                                        </p:tgtEl>
                                        <p:attrNameLst>
                                          <p:attrName>style.visibility</p:attrName>
                                        </p:attrNameLst>
                                      </p:cBhvr>
                                      <p:to>
                                        <p:strVal val="visible"/>
                                      </p:to>
                                    </p:set>
                                    <p:animEffect transition="in" filter="fade">
                                      <p:cBhvr>
                                        <p:cTn id="64" dur="500"/>
                                        <p:tgtEl>
                                          <p:spTgt spid="34"/>
                                        </p:tgtEl>
                                      </p:cBhvr>
                                    </p:animEffect>
                                    <p:anim calcmode="lin" valueType="num">
                                      <p:cBhvr>
                                        <p:cTn id="65" dur="500" fill="hold"/>
                                        <p:tgtEl>
                                          <p:spTgt spid="34"/>
                                        </p:tgtEl>
                                        <p:attrNameLst>
                                          <p:attrName>ppt_x</p:attrName>
                                        </p:attrNameLst>
                                      </p:cBhvr>
                                      <p:tavLst>
                                        <p:tav tm="0">
                                          <p:val>
                                            <p:strVal val="#ppt_x"/>
                                          </p:val>
                                        </p:tav>
                                        <p:tav tm="100000">
                                          <p:val>
                                            <p:strVal val="#ppt_x"/>
                                          </p:val>
                                        </p:tav>
                                      </p:tavLst>
                                    </p:anim>
                                    <p:anim calcmode="lin" valueType="num">
                                      <p:cBhvr>
                                        <p:cTn id="66" dur="500" fill="hold"/>
                                        <p:tgtEl>
                                          <p:spTgt spid="34"/>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35"/>
                                        </p:tgtEl>
                                        <p:attrNameLst>
                                          <p:attrName>style.visibility</p:attrName>
                                        </p:attrNameLst>
                                      </p:cBhvr>
                                      <p:to>
                                        <p:strVal val="visible"/>
                                      </p:to>
                                    </p:set>
                                    <p:animEffect transition="in" filter="fade">
                                      <p:cBhvr>
                                        <p:cTn id="69" dur="500"/>
                                        <p:tgtEl>
                                          <p:spTgt spid="35"/>
                                        </p:tgtEl>
                                      </p:cBhvr>
                                    </p:animEffect>
                                    <p:anim calcmode="lin" valueType="num">
                                      <p:cBhvr>
                                        <p:cTn id="70" dur="500" fill="hold"/>
                                        <p:tgtEl>
                                          <p:spTgt spid="35"/>
                                        </p:tgtEl>
                                        <p:attrNameLst>
                                          <p:attrName>ppt_x</p:attrName>
                                        </p:attrNameLst>
                                      </p:cBhvr>
                                      <p:tavLst>
                                        <p:tav tm="0">
                                          <p:val>
                                            <p:strVal val="#ppt_x"/>
                                          </p:val>
                                        </p:tav>
                                        <p:tav tm="100000">
                                          <p:val>
                                            <p:strVal val="#ppt_x"/>
                                          </p:val>
                                        </p:tav>
                                      </p:tavLst>
                                    </p:anim>
                                    <p:anim calcmode="lin" valueType="num">
                                      <p:cBhvr>
                                        <p:cTn id="71" dur="500" fill="hold"/>
                                        <p:tgtEl>
                                          <p:spTgt spid="35"/>
                                        </p:tgtEl>
                                        <p:attrNameLst>
                                          <p:attrName>ppt_y</p:attrName>
                                        </p:attrNameLst>
                                      </p:cBhvr>
                                      <p:tavLst>
                                        <p:tav tm="0">
                                          <p:val>
                                            <p:strVal val="#ppt_y+.1"/>
                                          </p:val>
                                        </p:tav>
                                        <p:tav tm="100000">
                                          <p:val>
                                            <p:strVal val="#ppt_y"/>
                                          </p:val>
                                        </p:tav>
                                      </p:tavLst>
                                    </p:anim>
                                  </p:childTnLst>
                                </p:cTn>
                              </p:par>
                            </p:childTnLst>
                          </p:cTn>
                        </p:par>
                        <p:par>
                          <p:cTn id="72" fill="hold">
                            <p:stCondLst>
                              <p:cond delay="2750"/>
                            </p:stCondLst>
                            <p:childTnLst>
                              <p:par>
                                <p:cTn id="73" presetID="22" presetClass="entr" presetSubtype="8" fill="hold" nodeType="afterEffect">
                                  <p:stCondLst>
                                    <p:cond delay="0"/>
                                  </p:stCondLst>
                                  <p:childTnLst>
                                    <p:set>
                                      <p:cBhvr>
                                        <p:cTn id="74" dur="1" fill="hold">
                                          <p:stCondLst>
                                            <p:cond delay="0"/>
                                          </p:stCondLst>
                                        </p:cTn>
                                        <p:tgtEl>
                                          <p:spTgt spid="40"/>
                                        </p:tgtEl>
                                        <p:attrNameLst>
                                          <p:attrName>style.visibility</p:attrName>
                                        </p:attrNameLst>
                                      </p:cBhvr>
                                      <p:to>
                                        <p:strVal val="visible"/>
                                      </p:to>
                                    </p:set>
                                    <p:animEffect transition="in" filter="wipe(left)">
                                      <p:cBhvr>
                                        <p:cTn id="75" dur="500"/>
                                        <p:tgtEl>
                                          <p:spTgt spid="40"/>
                                        </p:tgtEl>
                                      </p:cBhvr>
                                    </p:animEffect>
                                  </p:childTnLst>
                                </p:cTn>
                              </p:par>
                            </p:childTnLst>
                          </p:cTn>
                        </p:par>
                        <p:par>
                          <p:cTn id="76" fill="hold">
                            <p:stCondLst>
                              <p:cond delay="3250"/>
                            </p:stCondLst>
                            <p:childTnLst>
                              <p:par>
                                <p:cTn id="77" presetID="53" presetClass="entr" presetSubtype="16" fill="hold" grpId="0" nodeType="afterEffect">
                                  <p:stCondLst>
                                    <p:cond delay="0"/>
                                  </p:stCondLst>
                                  <p:childTnLst>
                                    <p:set>
                                      <p:cBhvr>
                                        <p:cTn id="78" dur="1" fill="hold">
                                          <p:stCondLst>
                                            <p:cond delay="0"/>
                                          </p:stCondLst>
                                        </p:cTn>
                                        <p:tgtEl>
                                          <p:spTgt spid="43"/>
                                        </p:tgtEl>
                                        <p:attrNameLst>
                                          <p:attrName>style.visibility</p:attrName>
                                        </p:attrNameLst>
                                      </p:cBhvr>
                                      <p:to>
                                        <p:strVal val="visible"/>
                                      </p:to>
                                    </p:set>
                                    <p:anim calcmode="lin" valueType="num">
                                      <p:cBhvr>
                                        <p:cTn id="79" dur="500" fill="hold"/>
                                        <p:tgtEl>
                                          <p:spTgt spid="43"/>
                                        </p:tgtEl>
                                        <p:attrNameLst>
                                          <p:attrName>ppt_w</p:attrName>
                                        </p:attrNameLst>
                                      </p:cBhvr>
                                      <p:tavLst>
                                        <p:tav tm="0">
                                          <p:val>
                                            <p:fltVal val="0"/>
                                          </p:val>
                                        </p:tav>
                                        <p:tav tm="100000">
                                          <p:val>
                                            <p:strVal val="#ppt_w"/>
                                          </p:val>
                                        </p:tav>
                                      </p:tavLst>
                                    </p:anim>
                                    <p:anim calcmode="lin" valueType="num">
                                      <p:cBhvr>
                                        <p:cTn id="80" dur="500" fill="hold"/>
                                        <p:tgtEl>
                                          <p:spTgt spid="43"/>
                                        </p:tgtEl>
                                        <p:attrNameLst>
                                          <p:attrName>ppt_h</p:attrName>
                                        </p:attrNameLst>
                                      </p:cBhvr>
                                      <p:tavLst>
                                        <p:tav tm="0">
                                          <p:val>
                                            <p:fltVal val="0"/>
                                          </p:val>
                                        </p:tav>
                                        <p:tav tm="100000">
                                          <p:val>
                                            <p:strVal val="#ppt_h"/>
                                          </p:val>
                                        </p:tav>
                                      </p:tavLst>
                                    </p:anim>
                                    <p:animEffect transition="in" filter="fade">
                                      <p:cBhvr>
                                        <p:cTn id="81" dur="500"/>
                                        <p:tgtEl>
                                          <p:spTgt spid="43"/>
                                        </p:tgtEl>
                                      </p:cBhvr>
                                    </p:animEffect>
                                  </p:childTnLst>
                                </p:cTn>
                              </p:par>
                            </p:childTnLst>
                          </p:cTn>
                        </p:par>
                        <p:par>
                          <p:cTn id="82" fill="hold">
                            <p:stCondLst>
                              <p:cond delay="3750"/>
                            </p:stCondLst>
                            <p:childTnLst>
                              <p:par>
                                <p:cTn id="83" presetID="47" presetClass="entr" presetSubtype="0" fill="hold" grpId="0" nodeType="afterEffect">
                                  <p:stCondLst>
                                    <p:cond delay="0"/>
                                  </p:stCondLst>
                                  <p:childTnLst>
                                    <p:set>
                                      <p:cBhvr>
                                        <p:cTn id="84" dur="1" fill="hold">
                                          <p:stCondLst>
                                            <p:cond delay="0"/>
                                          </p:stCondLst>
                                        </p:cTn>
                                        <p:tgtEl>
                                          <p:spTgt spid="41"/>
                                        </p:tgtEl>
                                        <p:attrNameLst>
                                          <p:attrName>style.visibility</p:attrName>
                                        </p:attrNameLst>
                                      </p:cBhvr>
                                      <p:to>
                                        <p:strVal val="visible"/>
                                      </p:to>
                                    </p:set>
                                    <p:animEffect transition="in" filter="fade">
                                      <p:cBhvr>
                                        <p:cTn id="85" dur="500"/>
                                        <p:tgtEl>
                                          <p:spTgt spid="41"/>
                                        </p:tgtEl>
                                      </p:cBhvr>
                                    </p:animEffect>
                                    <p:anim calcmode="lin" valueType="num">
                                      <p:cBhvr>
                                        <p:cTn id="86" dur="500" fill="hold"/>
                                        <p:tgtEl>
                                          <p:spTgt spid="41"/>
                                        </p:tgtEl>
                                        <p:attrNameLst>
                                          <p:attrName>ppt_x</p:attrName>
                                        </p:attrNameLst>
                                      </p:cBhvr>
                                      <p:tavLst>
                                        <p:tav tm="0">
                                          <p:val>
                                            <p:strVal val="#ppt_x"/>
                                          </p:val>
                                        </p:tav>
                                        <p:tav tm="100000">
                                          <p:val>
                                            <p:strVal val="#ppt_x"/>
                                          </p:val>
                                        </p:tav>
                                      </p:tavLst>
                                    </p:anim>
                                    <p:anim calcmode="lin" valueType="num">
                                      <p:cBhvr>
                                        <p:cTn id="87" dur="500" fill="hold"/>
                                        <p:tgtEl>
                                          <p:spTgt spid="41"/>
                                        </p:tgtEl>
                                        <p:attrNameLst>
                                          <p:attrName>ppt_y</p:attrName>
                                        </p:attrNameLst>
                                      </p:cBhvr>
                                      <p:tavLst>
                                        <p:tav tm="0">
                                          <p:val>
                                            <p:strVal val="#ppt_y-.1"/>
                                          </p:val>
                                        </p:tav>
                                        <p:tav tm="100000">
                                          <p:val>
                                            <p:strVal val="#ppt_y"/>
                                          </p:val>
                                        </p:tav>
                                      </p:tavLst>
                                    </p:anim>
                                  </p:childTnLst>
                                </p:cTn>
                              </p:par>
                              <p:par>
                                <p:cTn id="88" presetID="2" presetClass="entr" presetSubtype="4" fill="hold" grpId="0" nodeType="withEffect">
                                  <p:stCondLst>
                                    <p:cond delay="0"/>
                                  </p:stCondLst>
                                  <p:childTnLst>
                                    <p:set>
                                      <p:cBhvr>
                                        <p:cTn id="89" dur="1" fill="hold">
                                          <p:stCondLst>
                                            <p:cond delay="0"/>
                                          </p:stCondLst>
                                        </p:cTn>
                                        <p:tgtEl>
                                          <p:spTgt spid="42"/>
                                        </p:tgtEl>
                                        <p:attrNameLst>
                                          <p:attrName>style.visibility</p:attrName>
                                        </p:attrNameLst>
                                      </p:cBhvr>
                                      <p:to>
                                        <p:strVal val="visible"/>
                                      </p:to>
                                    </p:set>
                                    <p:anim calcmode="lin" valueType="num">
                                      <p:cBhvr additive="base">
                                        <p:cTn id="90" dur="500" fill="hold"/>
                                        <p:tgtEl>
                                          <p:spTgt spid="42"/>
                                        </p:tgtEl>
                                        <p:attrNameLst>
                                          <p:attrName>ppt_x</p:attrName>
                                        </p:attrNameLst>
                                      </p:cBhvr>
                                      <p:tavLst>
                                        <p:tav tm="0">
                                          <p:val>
                                            <p:strVal val="#ppt_x"/>
                                          </p:val>
                                        </p:tav>
                                        <p:tav tm="100000">
                                          <p:val>
                                            <p:strVal val="#ppt_x"/>
                                          </p:val>
                                        </p:tav>
                                      </p:tavLst>
                                    </p:anim>
                                    <p:anim calcmode="lin" valueType="num">
                                      <p:cBhvr additive="base">
                                        <p:cTn id="91" dur="500" fill="hold"/>
                                        <p:tgtEl>
                                          <p:spTgt spid="42"/>
                                        </p:tgtEl>
                                        <p:attrNameLst>
                                          <p:attrName>ppt_y</p:attrName>
                                        </p:attrNameLst>
                                      </p:cBhvr>
                                      <p:tavLst>
                                        <p:tav tm="0">
                                          <p:val>
                                            <p:strVal val="1+#ppt_h/2"/>
                                          </p:val>
                                        </p:tav>
                                        <p:tav tm="100000">
                                          <p:val>
                                            <p:strVal val="#ppt_y"/>
                                          </p:val>
                                        </p:tav>
                                      </p:tavLst>
                                    </p:anim>
                                  </p:childTnLst>
                                </p:cTn>
                              </p:par>
                            </p:childTnLst>
                          </p:cTn>
                        </p:par>
                        <p:par>
                          <p:cTn id="92" fill="hold">
                            <p:stCondLst>
                              <p:cond delay="4250"/>
                            </p:stCondLst>
                            <p:childTnLst>
                              <p:par>
                                <p:cTn id="93" presetID="22" presetClass="entr" presetSubtype="2" fill="hold" nodeType="afterEffect">
                                  <p:stCondLst>
                                    <p:cond delay="0"/>
                                  </p:stCondLst>
                                  <p:childTnLst>
                                    <p:set>
                                      <p:cBhvr>
                                        <p:cTn id="94" dur="1" fill="hold">
                                          <p:stCondLst>
                                            <p:cond delay="0"/>
                                          </p:stCondLst>
                                        </p:cTn>
                                        <p:tgtEl>
                                          <p:spTgt spid="44"/>
                                        </p:tgtEl>
                                        <p:attrNameLst>
                                          <p:attrName>style.visibility</p:attrName>
                                        </p:attrNameLst>
                                      </p:cBhvr>
                                      <p:to>
                                        <p:strVal val="visible"/>
                                      </p:to>
                                    </p:set>
                                    <p:animEffect transition="in" filter="wipe(right)">
                                      <p:cBhvr>
                                        <p:cTn id="95" dur="500"/>
                                        <p:tgtEl>
                                          <p:spTgt spid="44"/>
                                        </p:tgtEl>
                                      </p:cBhvr>
                                    </p:animEffect>
                                  </p:childTnLst>
                                </p:cTn>
                              </p:par>
                            </p:childTnLst>
                          </p:cTn>
                        </p:par>
                        <p:par>
                          <p:cTn id="96" fill="hold">
                            <p:stCondLst>
                              <p:cond delay="4750"/>
                            </p:stCondLst>
                            <p:childTnLst>
                              <p:par>
                                <p:cTn id="97" presetID="53" presetClass="entr" presetSubtype="16" fill="hold" grpId="0" nodeType="afterEffect">
                                  <p:stCondLst>
                                    <p:cond delay="0"/>
                                  </p:stCondLst>
                                  <p:childTnLst>
                                    <p:set>
                                      <p:cBhvr>
                                        <p:cTn id="98" dur="1" fill="hold">
                                          <p:stCondLst>
                                            <p:cond delay="0"/>
                                          </p:stCondLst>
                                        </p:cTn>
                                        <p:tgtEl>
                                          <p:spTgt spid="47"/>
                                        </p:tgtEl>
                                        <p:attrNameLst>
                                          <p:attrName>style.visibility</p:attrName>
                                        </p:attrNameLst>
                                      </p:cBhvr>
                                      <p:to>
                                        <p:strVal val="visible"/>
                                      </p:to>
                                    </p:set>
                                    <p:anim calcmode="lin" valueType="num">
                                      <p:cBhvr>
                                        <p:cTn id="99" dur="500" fill="hold"/>
                                        <p:tgtEl>
                                          <p:spTgt spid="47"/>
                                        </p:tgtEl>
                                        <p:attrNameLst>
                                          <p:attrName>ppt_w</p:attrName>
                                        </p:attrNameLst>
                                      </p:cBhvr>
                                      <p:tavLst>
                                        <p:tav tm="0">
                                          <p:val>
                                            <p:fltVal val="0"/>
                                          </p:val>
                                        </p:tav>
                                        <p:tav tm="100000">
                                          <p:val>
                                            <p:strVal val="#ppt_w"/>
                                          </p:val>
                                        </p:tav>
                                      </p:tavLst>
                                    </p:anim>
                                    <p:anim calcmode="lin" valueType="num">
                                      <p:cBhvr>
                                        <p:cTn id="100" dur="500" fill="hold"/>
                                        <p:tgtEl>
                                          <p:spTgt spid="47"/>
                                        </p:tgtEl>
                                        <p:attrNameLst>
                                          <p:attrName>ppt_h</p:attrName>
                                        </p:attrNameLst>
                                      </p:cBhvr>
                                      <p:tavLst>
                                        <p:tav tm="0">
                                          <p:val>
                                            <p:fltVal val="0"/>
                                          </p:val>
                                        </p:tav>
                                        <p:tav tm="100000">
                                          <p:val>
                                            <p:strVal val="#ppt_h"/>
                                          </p:val>
                                        </p:tav>
                                      </p:tavLst>
                                    </p:anim>
                                    <p:animEffect transition="in" filter="fade">
                                      <p:cBhvr>
                                        <p:cTn id="101" dur="500"/>
                                        <p:tgtEl>
                                          <p:spTgt spid="47"/>
                                        </p:tgtEl>
                                      </p:cBhvr>
                                    </p:animEffect>
                                  </p:childTnLst>
                                </p:cTn>
                              </p:par>
                            </p:childTnLst>
                          </p:cTn>
                        </p:par>
                        <p:par>
                          <p:cTn id="102" fill="hold">
                            <p:stCondLst>
                              <p:cond delay="5250"/>
                            </p:stCondLst>
                            <p:childTnLst>
                              <p:par>
                                <p:cTn id="103" presetID="47" presetClass="entr" presetSubtype="0" fill="hold" grpId="0" nodeType="afterEffect">
                                  <p:stCondLst>
                                    <p:cond delay="0"/>
                                  </p:stCondLst>
                                  <p:childTnLst>
                                    <p:set>
                                      <p:cBhvr>
                                        <p:cTn id="104" dur="1" fill="hold">
                                          <p:stCondLst>
                                            <p:cond delay="0"/>
                                          </p:stCondLst>
                                        </p:cTn>
                                        <p:tgtEl>
                                          <p:spTgt spid="45"/>
                                        </p:tgtEl>
                                        <p:attrNameLst>
                                          <p:attrName>style.visibility</p:attrName>
                                        </p:attrNameLst>
                                      </p:cBhvr>
                                      <p:to>
                                        <p:strVal val="visible"/>
                                      </p:to>
                                    </p:set>
                                    <p:animEffect transition="in" filter="fade">
                                      <p:cBhvr>
                                        <p:cTn id="105" dur="500"/>
                                        <p:tgtEl>
                                          <p:spTgt spid="45"/>
                                        </p:tgtEl>
                                      </p:cBhvr>
                                    </p:animEffect>
                                    <p:anim calcmode="lin" valueType="num">
                                      <p:cBhvr>
                                        <p:cTn id="106" dur="500" fill="hold"/>
                                        <p:tgtEl>
                                          <p:spTgt spid="45"/>
                                        </p:tgtEl>
                                        <p:attrNameLst>
                                          <p:attrName>ppt_x</p:attrName>
                                        </p:attrNameLst>
                                      </p:cBhvr>
                                      <p:tavLst>
                                        <p:tav tm="0">
                                          <p:val>
                                            <p:strVal val="#ppt_x"/>
                                          </p:val>
                                        </p:tav>
                                        <p:tav tm="100000">
                                          <p:val>
                                            <p:strVal val="#ppt_x"/>
                                          </p:val>
                                        </p:tav>
                                      </p:tavLst>
                                    </p:anim>
                                    <p:anim calcmode="lin" valueType="num">
                                      <p:cBhvr>
                                        <p:cTn id="107" dur="500" fill="hold"/>
                                        <p:tgtEl>
                                          <p:spTgt spid="45"/>
                                        </p:tgtEl>
                                        <p:attrNameLst>
                                          <p:attrName>ppt_y</p:attrName>
                                        </p:attrNameLst>
                                      </p:cBhvr>
                                      <p:tavLst>
                                        <p:tav tm="0">
                                          <p:val>
                                            <p:strVal val="#ppt_y-.1"/>
                                          </p:val>
                                        </p:tav>
                                        <p:tav tm="100000">
                                          <p:val>
                                            <p:strVal val="#ppt_y"/>
                                          </p:val>
                                        </p:tav>
                                      </p:tavLst>
                                    </p:anim>
                                  </p:childTnLst>
                                </p:cTn>
                              </p:par>
                              <p:par>
                                <p:cTn id="108" presetID="42" presetClass="entr" presetSubtype="0" fill="hold" grpId="0" nodeType="withEffect">
                                  <p:stCondLst>
                                    <p:cond delay="0"/>
                                  </p:stCondLst>
                                  <p:childTnLst>
                                    <p:set>
                                      <p:cBhvr>
                                        <p:cTn id="109" dur="1" fill="hold">
                                          <p:stCondLst>
                                            <p:cond delay="0"/>
                                          </p:stCondLst>
                                        </p:cTn>
                                        <p:tgtEl>
                                          <p:spTgt spid="46"/>
                                        </p:tgtEl>
                                        <p:attrNameLst>
                                          <p:attrName>style.visibility</p:attrName>
                                        </p:attrNameLst>
                                      </p:cBhvr>
                                      <p:to>
                                        <p:strVal val="visible"/>
                                      </p:to>
                                    </p:set>
                                    <p:animEffect transition="in" filter="fade">
                                      <p:cBhvr>
                                        <p:cTn id="110" dur="500"/>
                                        <p:tgtEl>
                                          <p:spTgt spid="46"/>
                                        </p:tgtEl>
                                      </p:cBhvr>
                                    </p:animEffect>
                                    <p:anim calcmode="lin" valueType="num">
                                      <p:cBhvr>
                                        <p:cTn id="111" dur="500" fill="hold"/>
                                        <p:tgtEl>
                                          <p:spTgt spid="46"/>
                                        </p:tgtEl>
                                        <p:attrNameLst>
                                          <p:attrName>ppt_x</p:attrName>
                                        </p:attrNameLst>
                                      </p:cBhvr>
                                      <p:tavLst>
                                        <p:tav tm="0">
                                          <p:val>
                                            <p:strVal val="#ppt_x"/>
                                          </p:val>
                                        </p:tav>
                                        <p:tav tm="100000">
                                          <p:val>
                                            <p:strVal val="#ppt_x"/>
                                          </p:val>
                                        </p:tav>
                                      </p:tavLst>
                                    </p:anim>
                                    <p:anim calcmode="lin" valueType="num">
                                      <p:cBhvr>
                                        <p:cTn id="112" dur="500" fill="hold"/>
                                        <p:tgtEl>
                                          <p:spTgt spid="46"/>
                                        </p:tgtEl>
                                        <p:attrNameLst>
                                          <p:attrName>ppt_y</p:attrName>
                                        </p:attrNameLst>
                                      </p:cBhvr>
                                      <p:tavLst>
                                        <p:tav tm="0">
                                          <p:val>
                                            <p:strVal val="#ppt_y+.1"/>
                                          </p:val>
                                        </p:tav>
                                        <p:tav tm="100000">
                                          <p:val>
                                            <p:strVal val="#ppt_y"/>
                                          </p:val>
                                        </p:tav>
                                      </p:tavLst>
                                    </p:anim>
                                  </p:childTnLst>
                                </p:cTn>
                              </p:par>
                            </p:childTnLst>
                          </p:cTn>
                        </p:par>
                        <p:par>
                          <p:cTn id="113" fill="hold">
                            <p:stCondLst>
                              <p:cond delay="5750"/>
                            </p:stCondLst>
                            <p:childTnLst>
                              <p:par>
                                <p:cTn id="114" presetID="22" presetClass="entr" presetSubtype="8" fill="hold" nodeType="afterEffect">
                                  <p:stCondLst>
                                    <p:cond delay="0"/>
                                  </p:stCondLst>
                                  <p:childTnLst>
                                    <p:set>
                                      <p:cBhvr>
                                        <p:cTn id="115" dur="1" fill="hold">
                                          <p:stCondLst>
                                            <p:cond delay="0"/>
                                          </p:stCondLst>
                                        </p:cTn>
                                        <p:tgtEl>
                                          <p:spTgt spid="49"/>
                                        </p:tgtEl>
                                        <p:attrNameLst>
                                          <p:attrName>style.visibility</p:attrName>
                                        </p:attrNameLst>
                                      </p:cBhvr>
                                      <p:to>
                                        <p:strVal val="visible"/>
                                      </p:to>
                                    </p:set>
                                    <p:animEffect transition="in" filter="wipe(left)">
                                      <p:cBhvr>
                                        <p:cTn id="116" dur="500"/>
                                        <p:tgtEl>
                                          <p:spTgt spid="49"/>
                                        </p:tgtEl>
                                      </p:cBhvr>
                                    </p:animEffect>
                                  </p:childTnLst>
                                </p:cTn>
                              </p:par>
                            </p:childTnLst>
                          </p:cTn>
                        </p:par>
                        <p:par>
                          <p:cTn id="117" fill="hold">
                            <p:stCondLst>
                              <p:cond delay="6250"/>
                            </p:stCondLst>
                            <p:childTnLst>
                              <p:par>
                                <p:cTn id="118" presetID="53" presetClass="entr" presetSubtype="16" fill="hold" grpId="0" nodeType="afterEffect">
                                  <p:stCondLst>
                                    <p:cond delay="0"/>
                                  </p:stCondLst>
                                  <p:childTnLst>
                                    <p:set>
                                      <p:cBhvr>
                                        <p:cTn id="119" dur="1" fill="hold">
                                          <p:stCondLst>
                                            <p:cond delay="0"/>
                                          </p:stCondLst>
                                        </p:cTn>
                                        <p:tgtEl>
                                          <p:spTgt spid="52"/>
                                        </p:tgtEl>
                                        <p:attrNameLst>
                                          <p:attrName>style.visibility</p:attrName>
                                        </p:attrNameLst>
                                      </p:cBhvr>
                                      <p:to>
                                        <p:strVal val="visible"/>
                                      </p:to>
                                    </p:set>
                                    <p:anim calcmode="lin" valueType="num">
                                      <p:cBhvr>
                                        <p:cTn id="120" dur="500" fill="hold"/>
                                        <p:tgtEl>
                                          <p:spTgt spid="52"/>
                                        </p:tgtEl>
                                        <p:attrNameLst>
                                          <p:attrName>ppt_w</p:attrName>
                                        </p:attrNameLst>
                                      </p:cBhvr>
                                      <p:tavLst>
                                        <p:tav tm="0">
                                          <p:val>
                                            <p:fltVal val="0"/>
                                          </p:val>
                                        </p:tav>
                                        <p:tav tm="100000">
                                          <p:val>
                                            <p:strVal val="#ppt_w"/>
                                          </p:val>
                                        </p:tav>
                                      </p:tavLst>
                                    </p:anim>
                                    <p:anim calcmode="lin" valueType="num">
                                      <p:cBhvr>
                                        <p:cTn id="121" dur="500" fill="hold"/>
                                        <p:tgtEl>
                                          <p:spTgt spid="52"/>
                                        </p:tgtEl>
                                        <p:attrNameLst>
                                          <p:attrName>ppt_h</p:attrName>
                                        </p:attrNameLst>
                                      </p:cBhvr>
                                      <p:tavLst>
                                        <p:tav tm="0">
                                          <p:val>
                                            <p:fltVal val="0"/>
                                          </p:val>
                                        </p:tav>
                                        <p:tav tm="100000">
                                          <p:val>
                                            <p:strVal val="#ppt_h"/>
                                          </p:val>
                                        </p:tav>
                                      </p:tavLst>
                                    </p:anim>
                                    <p:animEffect transition="in" filter="fade">
                                      <p:cBhvr>
                                        <p:cTn id="122" dur="500"/>
                                        <p:tgtEl>
                                          <p:spTgt spid="52"/>
                                        </p:tgtEl>
                                      </p:cBhvr>
                                    </p:animEffect>
                                  </p:childTnLst>
                                </p:cTn>
                              </p:par>
                            </p:childTnLst>
                          </p:cTn>
                        </p:par>
                        <p:par>
                          <p:cTn id="123" fill="hold">
                            <p:stCondLst>
                              <p:cond delay="6750"/>
                            </p:stCondLst>
                            <p:childTnLst>
                              <p:par>
                                <p:cTn id="124" presetID="47" presetClass="entr" presetSubtype="0" fill="hold" grpId="0" nodeType="afterEffect">
                                  <p:stCondLst>
                                    <p:cond delay="0"/>
                                  </p:stCondLst>
                                  <p:childTnLst>
                                    <p:set>
                                      <p:cBhvr>
                                        <p:cTn id="125" dur="1" fill="hold">
                                          <p:stCondLst>
                                            <p:cond delay="0"/>
                                          </p:stCondLst>
                                        </p:cTn>
                                        <p:tgtEl>
                                          <p:spTgt spid="50"/>
                                        </p:tgtEl>
                                        <p:attrNameLst>
                                          <p:attrName>style.visibility</p:attrName>
                                        </p:attrNameLst>
                                      </p:cBhvr>
                                      <p:to>
                                        <p:strVal val="visible"/>
                                      </p:to>
                                    </p:set>
                                    <p:animEffect transition="in" filter="fade">
                                      <p:cBhvr>
                                        <p:cTn id="126" dur="500"/>
                                        <p:tgtEl>
                                          <p:spTgt spid="50"/>
                                        </p:tgtEl>
                                      </p:cBhvr>
                                    </p:animEffect>
                                    <p:anim calcmode="lin" valueType="num">
                                      <p:cBhvr>
                                        <p:cTn id="127" dur="500" fill="hold"/>
                                        <p:tgtEl>
                                          <p:spTgt spid="50"/>
                                        </p:tgtEl>
                                        <p:attrNameLst>
                                          <p:attrName>ppt_x</p:attrName>
                                        </p:attrNameLst>
                                      </p:cBhvr>
                                      <p:tavLst>
                                        <p:tav tm="0">
                                          <p:val>
                                            <p:strVal val="#ppt_x"/>
                                          </p:val>
                                        </p:tav>
                                        <p:tav tm="100000">
                                          <p:val>
                                            <p:strVal val="#ppt_x"/>
                                          </p:val>
                                        </p:tav>
                                      </p:tavLst>
                                    </p:anim>
                                    <p:anim calcmode="lin" valueType="num">
                                      <p:cBhvr>
                                        <p:cTn id="128" dur="500" fill="hold"/>
                                        <p:tgtEl>
                                          <p:spTgt spid="50"/>
                                        </p:tgtEl>
                                        <p:attrNameLst>
                                          <p:attrName>ppt_y</p:attrName>
                                        </p:attrNameLst>
                                      </p:cBhvr>
                                      <p:tavLst>
                                        <p:tav tm="0">
                                          <p:val>
                                            <p:strVal val="#ppt_y-.1"/>
                                          </p:val>
                                        </p:tav>
                                        <p:tav tm="100000">
                                          <p:val>
                                            <p:strVal val="#ppt_y"/>
                                          </p:val>
                                        </p:tav>
                                      </p:tavLst>
                                    </p:anim>
                                  </p:childTnLst>
                                </p:cTn>
                              </p:par>
                              <p:par>
                                <p:cTn id="129" presetID="42" presetClass="entr" presetSubtype="0" fill="hold" grpId="0" nodeType="withEffect">
                                  <p:stCondLst>
                                    <p:cond delay="0"/>
                                  </p:stCondLst>
                                  <p:childTnLst>
                                    <p:set>
                                      <p:cBhvr>
                                        <p:cTn id="130" dur="1" fill="hold">
                                          <p:stCondLst>
                                            <p:cond delay="0"/>
                                          </p:stCondLst>
                                        </p:cTn>
                                        <p:tgtEl>
                                          <p:spTgt spid="51"/>
                                        </p:tgtEl>
                                        <p:attrNameLst>
                                          <p:attrName>style.visibility</p:attrName>
                                        </p:attrNameLst>
                                      </p:cBhvr>
                                      <p:to>
                                        <p:strVal val="visible"/>
                                      </p:to>
                                    </p:set>
                                    <p:animEffect transition="in" filter="fade">
                                      <p:cBhvr>
                                        <p:cTn id="131" dur="500"/>
                                        <p:tgtEl>
                                          <p:spTgt spid="51"/>
                                        </p:tgtEl>
                                      </p:cBhvr>
                                    </p:animEffect>
                                    <p:anim calcmode="lin" valueType="num">
                                      <p:cBhvr>
                                        <p:cTn id="132" dur="500" fill="hold"/>
                                        <p:tgtEl>
                                          <p:spTgt spid="51"/>
                                        </p:tgtEl>
                                        <p:attrNameLst>
                                          <p:attrName>ppt_x</p:attrName>
                                        </p:attrNameLst>
                                      </p:cBhvr>
                                      <p:tavLst>
                                        <p:tav tm="0">
                                          <p:val>
                                            <p:strVal val="#ppt_x"/>
                                          </p:val>
                                        </p:tav>
                                        <p:tav tm="100000">
                                          <p:val>
                                            <p:strVal val="#ppt_x"/>
                                          </p:val>
                                        </p:tav>
                                      </p:tavLst>
                                    </p:anim>
                                    <p:anim calcmode="lin" valueType="num">
                                      <p:cBhvr>
                                        <p:cTn id="133" dur="500" fill="hold"/>
                                        <p:tgtEl>
                                          <p:spTgt spid="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p:bldP spid="23" grpId="0" animBg="1"/>
      <p:bldP spid="24" grpId="0"/>
      <p:bldP spid="30" grpId="0" animBg="1"/>
      <p:bldP spid="34" grpId="0"/>
      <p:bldP spid="35" grpId="0"/>
      <p:bldP spid="37" grpId="0" animBg="1"/>
      <p:bldP spid="41" grpId="0"/>
      <p:bldP spid="42" grpId="0"/>
      <p:bldP spid="43" grpId="0" animBg="1"/>
      <p:bldP spid="45" grpId="0"/>
      <p:bldP spid="46" grpId="0"/>
      <p:bldP spid="47" grpId="0" animBg="1"/>
      <p:bldP spid="50" grpId="0"/>
      <p:bldP spid="51" grpId="0"/>
      <p:bldP spid="52" grpId="0" animBg="1"/>
      <p:bldP spid="5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C29A74"/>
        </a:solidFill>
        <a:effectLst/>
      </p:bgPr>
    </p:bg>
    <p:spTree>
      <p:nvGrpSpPr>
        <p:cNvPr id="1" name=""/>
        <p:cNvGrpSpPr/>
        <p:nvPr/>
      </p:nvGrpSpPr>
      <p:grpSpPr>
        <a:xfrm>
          <a:off x="0" y="0"/>
          <a:ext cx="0" cy="0"/>
          <a:chOff x="0" y="0"/>
          <a:chExt cx="0" cy="0"/>
        </a:xfrm>
      </p:grpSpPr>
      <p:pic>
        <p:nvPicPr>
          <p:cNvPr id="11" name="Picture 10" descr="An old photo of a building&#10;&#10;Description automatically generated">
            <a:extLst>
              <a:ext uri="{FF2B5EF4-FFF2-40B4-BE49-F238E27FC236}">
                <a16:creationId xmlns:a16="http://schemas.microsoft.com/office/drawing/2014/main" xmlns="" id="{418D2F7F-1B2C-4882-869E-AE4B6FA57ADD}"/>
              </a:ext>
            </a:extLst>
          </p:cNvPr>
          <p:cNvPicPr>
            <a:picLocks noChangeAspect="1"/>
          </p:cNvPicPr>
          <p:nvPr/>
        </p:nvPicPr>
        <p:blipFill>
          <a:blip r:embed="rId2">
            <a:alphaModFix amt="20000"/>
            <a:extLst>
              <a:ext uri="{28A0092B-C50C-407E-A947-70E740481C1C}">
                <a14:useLocalDpi xmlns:a14="http://schemas.microsoft.com/office/drawing/2010/main" val="0"/>
              </a:ext>
            </a:extLst>
          </a:blip>
          <a:stretch>
            <a:fillRect/>
          </a:stretch>
        </p:blipFill>
        <p:spPr>
          <a:xfrm>
            <a:off x="-1" y="0"/>
            <a:ext cx="18288001" cy="10287000"/>
          </a:xfrm>
          <a:prstGeom prst="rect">
            <a:avLst/>
          </a:prstGeom>
        </p:spPr>
      </p:pic>
      <p:sp>
        <p:nvSpPr>
          <p:cNvPr id="12" name="Rectangle 11">
            <a:extLst>
              <a:ext uri="{FF2B5EF4-FFF2-40B4-BE49-F238E27FC236}">
                <a16:creationId xmlns:a16="http://schemas.microsoft.com/office/drawing/2014/main" xmlns="" id="{227D0C80-7DEE-45E5-A227-45B221047880}"/>
              </a:ext>
            </a:extLst>
          </p:cNvPr>
          <p:cNvSpPr/>
          <p:nvPr/>
        </p:nvSpPr>
        <p:spPr>
          <a:xfrm>
            <a:off x="5125282" y="-2286"/>
            <a:ext cx="7711530" cy="1321451"/>
          </a:xfrm>
          <a:prstGeom prst="rect">
            <a:avLst/>
          </a:prstGeom>
          <a:solidFill>
            <a:srgbClr val="FBFD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0504D">
                  <a:lumMod val="50000"/>
                </a:srgbClr>
              </a:solidFill>
              <a:effectLst/>
              <a:uLnTx/>
              <a:uFillTx/>
              <a:latin typeface="Calibri"/>
              <a:ea typeface="+mn-ea"/>
              <a:cs typeface="+mn-cs"/>
            </a:endParaRPr>
          </a:p>
        </p:txBody>
      </p:sp>
      <p:sp>
        <p:nvSpPr>
          <p:cNvPr id="13" name="TextBox 12">
            <a:extLst>
              <a:ext uri="{FF2B5EF4-FFF2-40B4-BE49-F238E27FC236}">
                <a16:creationId xmlns:a16="http://schemas.microsoft.com/office/drawing/2014/main" xmlns="" id="{B28A2E6F-C0C4-47FE-89ED-AFE5377360A2}"/>
              </a:ext>
            </a:extLst>
          </p:cNvPr>
          <p:cNvSpPr txBox="1"/>
          <p:nvPr/>
        </p:nvSpPr>
        <p:spPr>
          <a:xfrm>
            <a:off x="6314047" y="150607"/>
            <a:ext cx="5334000" cy="101566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Vấn</a:t>
            </a:r>
            <a:r>
              <a:rPr kumimoji="0" lang="en-US" sz="60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60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đề</a:t>
            </a:r>
            <a:r>
              <a:rPr kumimoji="0" lang="en-US" sz="60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60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Hoa</a:t>
            </a:r>
            <a:r>
              <a:rPr kumimoji="0" lang="en-US" sz="60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 </a:t>
            </a:r>
            <a:r>
              <a:rPr kumimoji="0" lang="en-US" sz="6000" b="0" i="0" u="none" strike="noStrike" kern="1200" cap="none" spc="0" normalizeH="0" baseline="0" noProof="0" dirty="0" err="1">
                <a:ln>
                  <a:noFill/>
                </a:ln>
                <a:solidFill>
                  <a:srgbClr val="F79646">
                    <a:lumMod val="50000"/>
                  </a:srgbClr>
                </a:solidFill>
                <a:effectLst/>
                <a:uLnTx/>
                <a:uFillTx/>
                <a:latin typeface="Oswald" pitchFamily="2" charset="0"/>
                <a:ea typeface="+mn-ea"/>
                <a:cs typeface="+mn-cs"/>
              </a:rPr>
              <a:t>kiều</a:t>
            </a:r>
            <a:endParaRPr kumimoji="0" lang="en-US" sz="6000" b="0" i="0" u="none" strike="noStrike" kern="1200" cap="none" spc="0" normalizeH="0" baseline="0" noProof="0" dirty="0">
              <a:ln>
                <a:noFill/>
              </a:ln>
              <a:solidFill>
                <a:srgbClr val="F79646">
                  <a:lumMod val="50000"/>
                </a:srgbClr>
              </a:solidFill>
              <a:effectLst/>
              <a:uLnTx/>
              <a:uFillTx/>
              <a:latin typeface="Oswald" pitchFamily="2" charset="0"/>
              <a:ea typeface="+mn-ea"/>
              <a:cs typeface="+mn-cs"/>
            </a:endParaRPr>
          </a:p>
        </p:txBody>
      </p:sp>
      <p:pic>
        <p:nvPicPr>
          <p:cNvPr id="15" name="Picture 14" descr="A person riding a horse drawn carriage on a city street&#10;&#10;Description automatically generated">
            <a:extLst>
              <a:ext uri="{FF2B5EF4-FFF2-40B4-BE49-F238E27FC236}">
                <a16:creationId xmlns:a16="http://schemas.microsoft.com/office/drawing/2014/main" xmlns="" id="{11DE1708-2BFF-4A62-88EA-568B86A431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6988" y="1420482"/>
            <a:ext cx="13563600" cy="8001000"/>
          </a:xfrm>
          <a:prstGeom prst="rect">
            <a:avLst/>
          </a:prstGeom>
        </p:spPr>
      </p:pic>
      <p:sp>
        <p:nvSpPr>
          <p:cNvPr id="16" name="TextBox 15">
            <a:extLst>
              <a:ext uri="{FF2B5EF4-FFF2-40B4-BE49-F238E27FC236}">
                <a16:creationId xmlns:a16="http://schemas.microsoft.com/office/drawing/2014/main" xmlns="" id="{7E65551C-70ED-44A4-9A8C-516A93409D6F}"/>
              </a:ext>
            </a:extLst>
          </p:cNvPr>
          <p:cNvSpPr txBox="1"/>
          <p:nvPr/>
        </p:nvSpPr>
        <p:spPr>
          <a:xfrm>
            <a:off x="5671399" y="9561853"/>
            <a:ext cx="7374777"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err="1">
                <a:ln>
                  <a:noFill/>
                </a:ln>
                <a:solidFill>
                  <a:prstClr val="white"/>
                </a:solidFill>
                <a:effectLst/>
                <a:uLnTx/>
                <a:uFillTx/>
                <a:latin typeface="Oswald" pitchFamily="2" charset="0"/>
                <a:ea typeface="+mn-ea"/>
                <a:cs typeface="+mn-cs"/>
              </a:rPr>
              <a:t>Một</a:t>
            </a:r>
            <a:r>
              <a:rPr kumimoji="0" lang="en-US" sz="32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200" b="0" i="0" u="none" strike="noStrike" kern="1200" cap="none" spc="0" normalizeH="0" baseline="0" noProof="0" dirty="0" err="1">
                <a:ln>
                  <a:noFill/>
                </a:ln>
                <a:solidFill>
                  <a:prstClr val="white"/>
                </a:solidFill>
                <a:effectLst/>
                <a:uLnTx/>
                <a:uFillTx/>
                <a:latin typeface="Oswald" pitchFamily="2" charset="0"/>
                <a:ea typeface="+mn-ea"/>
                <a:cs typeface="+mn-cs"/>
              </a:rPr>
              <a:t>góc</a:t>
            </a:r>
            <a:r>
              <a:rPr kumimoji="0" lang="en-US" sz="32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200" b="0" i="0" u="none" strike="noStrike" kern="1200" cap="none" spc="0" normalizeH="0" baseline="0" noProof="0" dirty="0" err="1">
                <a:ln>
                  <a:noFill/>
                </a:ln>
                <a:solidFill>
                  <a:prstClr val="white"/>
                </a:solidFill>
                <a:effectLst/>
                <a:uLnTx/>
                <a:uFillTx/>
                <a:latin typeface="Oswald" pitchFamily="2" charset="0"/>
                <a:ea typeface="+mn-ea"/>
                <a:cs typeface="+mn-cs"/>
              </a:rPr>
              <a:t>chợ</a:t>
            </a:r>
            <a:r>
              <a:rPr kumimoji="0" lang="en-US" sz="32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200" b="0" i="0" u="none" strike="noStrike" kern="1200" cap="none" spc="0" normalizeH="0" baseline="0" noProof="0" dirty="0" err="1">
                <a:ln>
                  <a:noFill/>
                </a:ln>
                <a:solidFill>
                  <a:prstClr val="white"/>
                </a:solidFill>
                <a:effectLst/>
                <a:uLnTx/>
                <a:uFillTx/>
                <a:latin typeface="Oswald" pitchFamily="2" charset="0"/>
                <a:ea typeface="+mn-ea"/>
                <a:cs typeface="+mn-cs"/>
              </a:rPr>
              <a:t>lớn-Sài</a:t>
            </a:r>
            <a:r>
              <a:rPr kumimoji="0" lang="en-US" sz="3200" b="0" i="0" u="none" strike="noStrike" kern="1200" cap="none" spc="0" normalizeH="0" baseline="0" noProof="0" dirty="0">
                <a:ln>
                  <a:noFill/>
                </a:ln>
                <a:solidFill>
                  <a:prstClr val="white"/>
                </a:solidFill>
                <a:effectLst/>
                <a:uLnTx/>
                <a:uFillTx/>
                <a:latin typeface="Oswald" pitchFamily="2" charset="0"/>
                <a:ea typeface="+mn-ea"/>
                <a:cs typeface="+mn-cs"/>
              </a:rPr>
              <a:t> </a:t>
            </a:r>
            <a:r>
              <a:rPr kumimoji="0" lang="en-US" sz="3200" b="0" i="0" u="none" strike="noStrike" kern="1200" cap="none" spc="0" normalizeH="0" baseline="0" noProof="0" dirty="0" err="1">
                <a:ln>
                  <a:noFill/>
                </a:ln>
                <a:solidFill>
                  <a:prstClr val="white"/>
                </a:solidFill>
                <a:effectLst/>
                <a:uLnTx/>
                <a:uFillTx/>
                <a:latin typeface="Oswald" pitchFamily="2" charset="0"/>
                <a:ea typeface="+mn-ea"/>
                <a:cs typeface="+mn-cs"/>
              </a:rPr>
              <a:t>Gòn</a:t>
            </a:r>
            <a:r>
              <a:rPr kumimoji="0" lang="en-US" sz="3200" b="0" i="0" u="none" strike="noStrike" kern="1200" cap="none" spc="0" normalizeH="0" baseline="0" noProof="0" dirty="0">
                <a:ln>
                  <a:noFill/>
                </a:ln>
                <a:solidFill>
                  <a:prstClr val="white"/>
                </a:solidFill>
                <a:effectLst/>
                <a:uLnTx/>
                <a:uFillTx/>
                <a:latin typeface="Oswald" pitchFamily="2" charset="0"/>
                <a:ea typeface="+mn-ea"/>
                <a:cs typeface="+mn-cs"/>
              </a:rPr>
              <a:t> 1975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ppt_w</p:attrName>
                                        </p:attrNameLst>
                                      </p:cBhvr>
                                      <p:tavLst>
                                        <p:tav tm="0">
                                          <p:val>
                                            <p:fltVal val="0"/>
                                          </p:val>
                                        </p:tav>
                                        <p:tav tm="100000">
                                          <p:val>
                                            <p:strVal val="#ppt_w"/>
                                          </p:val>
                                        </p:tav>
                                      </p:tavLst>
                                    </p:anim>
                                    <p:anim calcmode="lin" valueType="num">
                                      <p:cBhvr>
                                        <p:cTn id="13" dur="500" fill="hold"/>
                                        <p:tgtEl>
                                          <p:spTgt spid="16"/>
                                        </p:tgtEl>
                                        <p:attrNameLst>
                                          <p:attrName>ppt_h</p:attrName>
                                        </p:attrNameLst>
                                      </p:cBhvr>
                                      <p:tavLst>
                                        <p:tav tm="0">
                                          <p:val>
                                            <p:fltVal val="0"/>
                                          </p:val>
                                        </p:tav>
                                        <p:tav tm="100000">
                                          <p:val>
                                            <p:strVal val="#ppt_h"/>
                                          </p:val>
                                        </p:tav>
                                      </p:tavLst>
                                    </p:anim>
                                    <p:animEffect transition="in" filter="fade">
                                      <p:cBhvr>
                                        <p:cTn id="14" dur="500"/>
                                        <p:tgtEl>
                                          <p:spTgt spid="16"/>
                                        </p:tgtEl>
                                      </p:cBhvr>
                                    </p:animEffect>
                                  </p:childTnLst>
                                </p:cTn>
                              </p:par>
                            </p:childTnLst>
                          </p:cTn>
                        </p:par>
                        <p:par>
                          <p:cTn id="15" fill="hold">
                            <p:stCondLst>
                              <p:cond delay="500"/>
                            </p:stCondLst>
                            <p:childTnLst>
                              <p:par>
                                <p:cTn id="16" presetID="14" presetClass="entr" presetSubtype="1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randombar(horizontal)">
                                      <p:cBhvr>
                                        <p:cTn id="18" dur="500"/>
                                        <p:tgtEl>
                                          <p:spTgt spid="12"/>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randombar(horizontal)">
                                      <p:cBhvr>
                                        <p:cTn id="2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2211770" y="0"/>
            <a:ext cx="16076231" cy="10287000"/>
          </a:xfrm>
          <a:prstGeom prst="rect">
            <a:avLst/>
          </a:prstGeom>
          <a:solidFill>
            <a:srgbClr val="C29A74">
              <a:alpha val="6666"/>
            </a:srgbClr>
          </a:solidFill>
        </p:spPr>
      </p:sp>
      <p:sp>
        <p:nvSpPr>
          <p:cNvPr id="3" name="AutoShape 3"/>
          <p:cNvSpPr/>
          <p:nvPr/>
        </p:nvSpPr>
        <p:spPr>
          <a:xfrm rot="-5400000">
            <a:off x="-4542428" y="3826072"/>
            <a:ext cx="11058512" cy="2468047"/>
          </a:xfrm>
          <a:prstGeom prst="rect">
            <a:avLst/>
          </a:prstGeom>
          <a:solidFill>
            <a:srgbClr val="C29A74">
              <a:alpha val="49803"/>
            </a:srgbClr>
          </a:solidFill>
        </p:spPr>
      </p:sp>
      <p:grpSp>
        <p:nvGrpSpPr>
          <p:cNvPr id="4" name="Group 4"/>
          <p:cNvGrpSpPr/>
          <p:nvPr/>
        </p:nvGrpSpPr>
        <p:grpSpPr>
          <a:xfrm>
            <a:off x="6752054" y="3142536"/>
            <a:ext cx="10418935" cy="2683775"/>
            <a:chOff x="0" y="0"/>
            <a:chExt cx="18474693" cy="3578366"/>
          </a:xfrm>
        </p:grpSpPr>
        <p:sp>
          <p:nvSpPr>
            <p:cNvPr id="5" name="TextBox 5"/>
            <p:cNvSpPr txBox="1"/>
            <p:nvPr/>
          </p:nvSpPr>
          <p:spPr>
            <a:xfrm>
              <a:off x="0" y="0"/>
              <a:ext cx="18474686" cy="1436290"/>
            </a:xfrm>
            <a:prstGeom prst="rect">
              <a:avLst/>
            </a:prstGeom>
          </p:spPr>
          <p:txBody>
            <a:bodyPr lIns="0" tIns="0" rIns="0" bIns="0" rtlCol="0" anchor="t">
              <a:spAutoFit/>
            </a:bodyPr>
            <a:lstStyle/>
            <a:p>
              <a:pPr algn="ctr">
                <a:lnSpc>
                  <a:spcPts val="8400"/>
                </a:lnSpc>
              </a:pPr>
              <a:r>
                <a:rPr lang="en-US" sz="7000" spc="280" dirty="0">
                  <a:solidFill>
                    <a:srgbClr val="C29A74"/>
                  </a:solidFill>
                  <a:latin typeface="Oswald"/>
                </a:rPr>
                <a:t>NHÓM THUYẾT TRÌNH SỐ 9</a:t>
              </a:r>
            </a:p>
          </p:txBody>
        </p:sp>
        <p:sp>
          <p:nvSpPr>
            <p:cNvPr id="6" name="TextBox 6"/>
            <p:cNvSpPr txBox="1"/>
            <p:nvPr/>
          </p:nvSpPr>
          <p:spPr>
            <a:xfrm>
              <a:off x="0" y="2039484"/>
              <a:ext cx="18474693" cy="1538882"/>
            </a:xfrm>
            <a:prstGeom prst="rect">
              <a:avLst/>
            </a:prstGeom>
          </p:spPr>
          <p:txBody>
            <a:bodyPr lIns="0" tIns="0" rIns="0" bIns="0" rtlCol="0" anchor="t">
              <a:spAutoFit/>
            </a:bodyPr>
            <a:lstStyle/>
            <a:p>
              <a:pPr algn="ctr">
                <a:lnSpc>
                  <a:spcPts val="4500"/>
                </a:lnSpc>
              </a:pPr>
              <a:endParaRPr lang="en-US" sz="3000" spc="31" dirty="0">
                <a:solidFill>
                  <a:srgbClr val="C29A74"/>
                </a:solidFill>
                <a:latin typeface="Lato"/>
              </a:endParaRPr>
            </a:p>
            <a:p>
              <a:pPr algn="ctr">
                <a:lnSpc>
                  <a:spcPts val="4500"/>
                </a:lnSpc>
              </a:pPr>
              <a:endParaRPr lang="en-US" sz="3000" spc="31" dirty="0">
                <a:solidFill>
                  <a:srgbClr val="C29A74"/>
                </a:solidFill>
                <a:latin typeface="Lato"/>
              </a:endParaRPr>
            </a:p>
          </p:txBody>
        </p:sp>
      </p:grpSp>
      <p:sp>
        <p:nvSpPr>
          <p:cNvPr id="7" name="TextBox 7"/>
          <p:cNvSpPr txBox="1"/>
          <p:nvPr/>
        </p:nvSpPr>
        <p:spPr>
          <a:xfrm>
            <a:off x="12587122" y="188378"/>
            <a:ext cx="5700879" cy="615553"/>
          </a:xfrm>
          <a:prstGeom prst="rect">
            <a:avLst/>
          </a:prstGeom>
        </p:spPr>
        <p:txBody>
          <a:bodyPr lIns="0" tIns="0" rIns="0" bIns="0" rtlCol="0" anchor="t">
            <a:spAutoFit/>
          </a:bodyPr>
          <a:lstStyle/>
          <a:p>
            <a:pPr algn="ctr">
              <a:lnSpc>
                <a:spcPts val="4789"/>
              </a:lnSpc>
            </a:pPr>
            <a:r>
              <a:rPr lang="en-US" sz="3420" dirty="0">
                <a:solidFill>
                  <a:srgbClr val="C29A74"/>
                </a:solidFill>
                <a:latin typeface="Oswald"/>
              </a:rPr>
              <a:t>27/6/2020</a:t>
            </a:r>
          </a:p>
        </p:txBody>
      </p:sp>
      <p:sp>
        <p:nvSpPr>
          <p:cNvPr id="8" name="TextBox 8"/>
          <p:cNvSpPr txBox="1"/>
          <p:nvPr/>
        </p:nvSpPr>
        <p:spPr>
          <a:xfrm>
            <a:off x="2290716" y="1019723"/>
            <a:ext cx="14842169" cy="1436291"/>
          </a:xfrm>
          <a:prstGeom prst="rect">
            <a:avLst/>
          </a:prstGeom>
        </p:spPr>
        <p:txBody>
          <a:bodyPr lIns="0" tIns="0" rIns="0" bIns="0" rtlCol="0" anchor="t">
            <a:spAutoFit/>
          </a:bodyPr>
          <a:lstStyle/>
          <a:p>
            <a:pPr algn="ctr">
              <a:lnSpc>
                <a:spcPts val="11200"/>
              </a:lnSpc>
            </a:pPr>
            <a:r>
              <a:rPr lang="en-US" sz="8000" dirty="0">
                <a:solidFill>
                  <a:srgbClr val="532E1D"/>
                </a:solidFill>
                <a:latin typeface="Oswald"/>
              </a:rPr>
              <a:t>MÔN ĐƯỜNG LỐI CÁCH MẠNG</a:t>
            </a:r>
          </a:p>
        </p:txBody>
      </p:sp>
      <p:pic>
        <p:nvPicPr>
          <p:cNvPr id="9" name="Picture 4" descr="Viết Tuyên ngôn Độc lập là lúc hạnh phúc nhất trong đời Hồ Chí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6829" y="2670597"/>
            <a:ext cx="5101641" cy="7010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1" name="Oval 10"/>
          <p:cNvSpPr/>
          <p:nvPr/>
        </p:nvSpPr>
        <p:spPr>
          <a:xfrm>
            <a:off x="12954000" y="6298653"/>
            <a:ext cx="7620000" cy="6693449"/>
          </a:xfrm>
          <a:prstGeom prst="ellipse">
            <a:avLst/>
          </a:prstGeom>
          <a:solidFill>
            <a:srgbClr val="D3C2A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36023146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C29A74"/>
        </a:solidFill>
        <a:effectLst/>
      </p:bgPr>
    </p:bg>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xmlns="" id="{02102312-9AB4-410F-B319-7D71DDDD69C4}"/>
              </a:ext>
            </a:extLst>
          </p:cNvPr>
          <p:cNvSpPr/>
          <p:nvPr/>
        </p:nvSpPr>
        <p:spPr>
          <a:xfrm>
            <a:off x="3048000" y="8496300"/>
            <a:ext cx="13411200" cy="1447800"/>
          </a:xfrm>
          <a:prstGeom prst="roundRect">
            <a:avLst/>
          </a:prstGeom>
          <a:solidFill>
            <a:srgbClr val="F7F6E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xmlns="" id="{E2A4195C-DE96-40CF-93A2-FAE7285915F4}"/>
              </a:ext>
            </a:extLst>
          </p:cNvPr>
          <p:cNvPicPr>
            <a:picLocks noChangeAspect="1"/>
          </p:cNvPicPr>
          <p:nvPr/>
        </p:nvPicPr>
        <p:blipFill>
          <a:blip r:embed="rId2"/>
          <a:stretch>
            <a:fillRect/>
          </a:stretch>
        </p:blipFill>
        <p:spPr>
          <a:xfrm>
            <a:off x="2895600" y="-342900"/>
            <a:ext cx="12266215" cy="7797460"/>
          </a:xfrm>
          <a:prstGeom prst="rect">
            <a:avLst/>
          </a:prstGeom>
        </p:spPr>
      </p:pic>
      <p:sp>
        <p:nvSpPr>
          <p:cNvPr id="9" name="Arrow: Right 8">
            <a:extLst>
              <a:ext uri="{FF2B5EF4-FFF2-40B4-BE49-F238E27FC236}">
                <a16:creationId xmlns:a16="http://schemas.microsoft.com/office/drawing/2014/main" xmlns="" id="{A157B392-B3A2-4C69-B5B0-7D17A78E2700}"/>
              </a:ext>
            </a:extLst>
          </p:cNvPr>
          <p:cNvSpPr/>
          <p:nvPr/>
        </p:nvSpPr>
        <p:spPr>
          <a:xfrm>
            <a:off x="1524000" y="7225960"/>
            <a:ext cx="990600" cy="813140"/>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xmlns="" id="{A89C35B9-F938-4E55-98D4-EBB5EB88F8F1}"/>
              </a:ext>
            </a:extLst>
          </p:cNvPr>
          <p:cNvSpPr/>
          <p:nvPr/>
        </p:nvSpPr>
        <p:spPr>
          <a:xfrm>
            <a:off x="3048000" y="7061030"/>
            <a:ext cx="13411200" cy="1143000"/>
          </a:xfrm>
          <a:prstGeom prst="roundRect">
            <a:avLst/>
          </a:prstGeom>
          <a:solidFill>
            <a:srgbClr val="F7F6E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xmlns="" id="{19160269-ACBE-43C9-9C67-47496BDD3250}"/>
              </a:ext>
            </a:extLst>
          </p:cNvPr>
          <p:cNvSpPr txBox="1"/>
          <p:nvPr/>
        </p:nvSpPr>
        <p:spPr>
          <a:xfrm>
            <a:off x="3429000" y="7103947"/>
            <a:ext cx="12801600" cy="1077218"/>
          </a:xfrm>
          <a:prstGeom prst="rect">
            <a:avLst/>
          </a:prstGeom>
          <a:noFill/>
        </p:spPr>
        <p:txBody>
          <a:bodyPr wrap="square" rtlCol="0">
            <a:spAutoFit/>
          </a:bodyPr>
          <a:lstStyle/>
          <a:p>
            <a:r>
              <a:rPr lang="vi-VN" sz="3200" b="1" dirty="0">
                <a:solidFill>
                  <a:schemeClr val="accent6">
                    <a:lumMod val="50000"/>
                  </a:schemeClr>
                </a:solidFill>
                <a:latin typeface="Oswald" pitchFamily="2" charset="0"/>
              </a:rPr>
              <a:t>Đến năm 1982, người Hoa ở Việt Nam đã lũ lượt rời bỏ Việt Nam vượt biên qua đường biển, đường bộ để đến nước thứ ba</a:t>
            </a:r>
            <a:endParaRPr lang="vi-VN" sz="3200" dirty="0">
              <a:solidFill>
                <a:schemeClr val="accent6">
                  <a:lumMod val="50000"/>
                </a:schemeClr>
              </a:solidFill>
              <a:latin typeface="Oswald" pitchFamily="2" charset="0"/>
            </a:endParaRPr>
          </a:p>
        </p:txBody>
      </p:sp>
      <p:sp>
        <p:nvSpPr>
          <p:cNvPr id="13" name="TextBox 12">
            <a:extLst>
              <a:ext uri="{FF2B5EF4-FFF2-40B4-BE49-F238E27FC236}">
                <a16:creationId xmlns:a16="http://schemas.microsoft.com/office/drawing/2014/main" xmlns="" id="{827E02E8-D8DF-4AEA-BA15-4DE028F2989F}"/>
              </a:ext>
            </a:extLst>
          </p:cNvPr>
          <p:cNvSpPr txBox="1"/>
          <p:nvPr/>
        </p:nvSpPr>
        <p:spPr>
          <a:xfrm>
            <a:off x="3404937" y="8724900"/>
            <a:ext cx="13639800" cy="1077218"/>
          </a:xfrm>
          <a:prstGeom prst="rect">
            <a:avLst/>
          </a:prstGeom>
          <a:noFill/>
        </p:spPr>
        <p:txBody>
          <a:bodyPr wrap="square" rtlCol="0">
            <a:spAutoFit/>
          </a:bodyPr>
          <a:lstStyle/>
          <a:p>
            <a:r>
              <a:rPr lang="vi-VN" sz="3200" b="1" dirty="0">
                <a:solidFill>
                  <a:schemeClr val="accent6">
                    <a:lumMod val="50000"/>
                  </a:schemeClr>
                </a:solidFill>
                <a:latin typeface="Oswald" pitchFamily="2" charset="0"/>
              </a:rPr>
              <a:t>Mặc dù đám đông người Việt có thể phản đối hành vi của Trung Quốc ở Biển Đông, nhưng không ai nghĩ đến việc trả thù gia đình thương gia gốc Hoa</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FCCB4"/>
        </a:solidFill>
        <a:effectLst/>
      </p:bgPr>
    </p:bg>
    <p:spTree>
      <p:nvGrpSpPr>
        <p:cNvPr id="1" name=""/>
        <p:cNvGrpSpPr/>
        <p:nvPr/>
      </p:nvGrpSpPr>
      <p:grpSpPr>
        <a:xfrm>
          <a:off x="0" y="0"/>
          <a:ext cx="0" cy="0"/>
          <a:chOff x="0" y="0"/>
          <a:chExt cx="0" cy="0"/>
        </a:xfrm>
      </p:grpSpPr>
      <p:graphicFrame>
        <p:nvGraphicFramePr>
          <p:cNvPr id="19" name="Chart 18">
            <a:extLst>
              <a:ext uri="{FF2B5EF4-FFF2-40B4-BE49-F238E27FC236}">
                <a16:creationId xmlns:a16="http://schemas.microsoft.com/office/drawing/2014/main" xmlns="" id="{FDC99F56-9B6E-48FF-847B-66B4E6694ACD}"/>
              </a:ext>
            </a:extLst>
          </p:cNvPr>
          <p:cNvGraphicFramePr/>
          <p:nvPr/>
        </p:nvGraphicFramePr>
        <p:xfrm>
          <a:off x="-495300" y="3138848"/>
          <a:ext cx="7010400" cy="4444426"/>
        </p:xfrm>
        <a:graphic>
          <a:graphicData uri="http://schemas.openxmlformats.org/drawingml/2006/chart">
            <c:chart xmlns:c="http://schemas.openxmlformats.org/drawingml/2006/chart" xmlns:r="http://schemas.openxmlformats.org/officeDocument/2006/relationships" r:id="rId3"/>
          </a:graphicData>
        </a:graphic>
      </p:graphicFrame>
      <p:sp>
        <p:nvSpPr>
          <p:cNvPr id="27" name="TextBox 26">
            <a:extLst>
              <a:ext uri="{FF2B5EF4-FFF2-40B4-BE49-F238E27FC236}">
                <a16:creationId xmlns:a16="http://schemas.microsoft.com/office/drawing/2014/main" xmlns="" id="{73670736-5038-492B-B7E5-6AA56FA3338E}"/>
              </a:ext>
            </a:extLst>
          </p:cNvPr>
          <p:cNvSpPr txBox="1"/>
          <p:nvPr/>
        </p:nvSpPr>
        <p:spPr>
          <a:xfrm>
            <a:off x="4738437" y="3564205"/>
            <a:ext cx="3617495" cy="107721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rPr>
              <a:t>4% </a:t>
            </a:r>
            <a:r>
              <a:rPr kumimoji="0" lang="en-US" sz="3200" b="0" i="0" u="none" strike="noStrike" kern="1200" cap="none" spc="0" normalizeH="0" baseline="0" noProof="0" dirty="0" err="1">
                <a:ln>
                  <a:noFill/>
                </a:ln>
                <a:solidFill>
                  <a:schemeClr val="accent6">
                    <a:lumMod val="50000"/>
                  </a:schemeClr>
                </a:solidFill>
                <a:effectLst/>
                <a:uLnTx/>
                <a:uFillTx/>
                <a:latin typeface="Oswald" pitchFamily="2" charset="0"/>
                <a:ea typeface="+mn-ea"/>
                <a:cs typeface="+mn-cs"/>
              </a:rPr>
              <a:t>dân</a:t>
            </a:r>
            <a:r>
              <a:rPr kumimoji="0" lang="en-US"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rPr>
              <a:t> </a:t>
            </a:r>
            <a:r>
              <a:rPr kumimoji="0" lang="en-US" sz="3200" b="0" i="0" u="none" strike="noStrike" kern="1200" cap="none" spc="0" normalizeH="0" baseline="0" noProof="0" dirty="0" err="1">
                <a:ln>
                  <a:noFill/>
                </a:ln>
                <a:solidFill>
                  <a:schemeClr val="accent6">
                    <a:lumMod val="50000"/>
                  </a:schemeClr>
                </a:solidFill>
                <a:effectLst/>
                <a:uLnTx/>
                <a:uFillTx/>
                <a:latin typeface="Oswald" pitchFamily="2" charset="0"/>
                <a:ea typeface="+mn-ea"/>
                <a:cs typeface="+mn-cs"/>
              </a:rPr>
              <a:t>số</a:t>
            </a:r>
            <a:r>
              <a:rPr kumimoji="0" lang="en-US"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rPr>
              <a:t>(1.8 </a:t>
            </a:r>
            <a:r>
              <a:rPr kumimoji="0" lang="en-US" sz="3200" b="0" i="0" u="none" strike="noStrike" kern="1200" cap="none" spc="0" normalizeH="0" baseline="0" noProof="0" dirty="0" err="1">
                <a:ln>
                  <a:noFill/>
                </a:ln>
                <a:solidFill>
                  <a:schemeClr val="accent6">
                    <a:lumMod val="50000"/>
                  </a:schemeClr>
                </a:solidFill>
                <a:effectLst/>
                <a:uLnTx/>
                <a:uFillTx/>
                <a:latin typeface="Oswald" pitchFamily="2" charset="0"/>
                <a:ea typeface="+mn-ea"/>
                <a:cs typeface="+mn-cs"/>
              </a:rPr>
              <a:t>triệu</a:t>
            </a:r>
            <a:r>
              <a:rPr kumimoji="0" lang="en-US"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rPr>
              <a:t> ng</a:t>
            </a:r>
            <a:r>
              <a:rPr kumimoji="0" lang="vi-VN"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rPr>
              <a:t>ư</a:t>
            </a:r>
            <a:r>
              <a:rPr kumimoji="0" lang="en-US" sz="3200" b="0" i="0" u="none" strike="noStrike" kern="1200" cap="none" spc="0" normalizeH="0" baseline="0" noProof="0" dirty="0" err="1">
                <a:ln>
                  <a:noFill/>
                </a:ln>
                <a:solidFill>
                  <a:schemeClr val="accent6">
                    <a:lumMod val="50000"/>
                  </a:schemeClr>
                </a:solidFill>
                <a:effectLst/>
                <a:uLnTx/>
                <a:uFillTx/>
                <a:latin typeface="Oswald" pitchFamily="2" charset="0"/>
                <a:ea typeface="+mn-ea"/>
                <a:cs typeface="+mn-cs"/>
              </a:rPr>
              <a:t>ời</a:t>
            </a:r>
            <a:r>
              <a:rPr kumimoji="0" lang="en-US"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rPr>
              <a:t>)</a:t>
            </a:r>
          </a:p>
        </p:txBody>
      </p:sp>
      <p:cxnSp>
        <p:nvCxnSpPr>
          <p:cNvPr id="30" name="Straight Connector 29">
            <a:extLst>
              <a:ext uri="{FF2B5EF4-FFF2-40B4-BE49-F238E27FC236}">
                <a16:creationId xmlns:a16="http://schemas.microsoft.com/office/drawing/2014/main" xmlns="" id="{98084C9B-E2B7-48EB-B1EA-4A59BA92D36E}"/>
              </a:ext>
            </a:extLst>
          </p:cNvPr>
          <p:cNvCxnSpPr/>
          <p:nvPr/>
        </p:nvCxnSpPr>
        <p:spPr>
          <a:xfrm flipV="1">
            <a:off x="3227471" y="2324100"/>
            <a:ext cx="762000" cy="960521"/>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603757C1-A4E0-4239-B400-1F8E013225C7}"/>
              </a:ext>
            </a:extLst>
          </p:cNvPr>
          <p:cNvCxnSpPr/>
          <p:nvPr/>
        </p:nvCxnSpPr>
        <p:spPr>
          <a:xfrm>
            <a:off x="3989471" y="2324100"/>
            <a:ext cx="1048752" cy="0"/>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xmlns="" id="{7446C735-3D2A-41E8-BD3A-2E9546ABA2BE}"/>
              </a:ext>
            </a:extLst>
          </p:cNvPr>
          <p:cNvSpPr txBox="1"/>
          <p:nvPr/>
        </p:nvSpPr>
        <p:spPr>
          <a:xfrm>
            <a:off x="552449" y="7880971"/>
            <a:ext cx="4648200" cy="101566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1975</a:t>
            </a:r>
          </a:p>
        </p:txBody>
      </p:sp>
      <p:graphicFrame>
        <p:nvGraphicFramePr>
          <p:cNvPr id="39" name="Chart 38">
            <a:extLst>
              <a:ext uri="{FF2B5EF4-FFF2-40B4-BE49-F238E27FC236}">
                <a16:creationId xmlns:a16="http://schemas.microsoft.com/office/drawing/2014/main" xmlns="" id="{7590DE02-8866-4B53-891E-074F36F7D09D}"/>
              </a:ext>
            </a:extLst>
          </p:cNvPr>
          <p:cNvGraphicFramePr/>
          <p:nvPr/>
        </p:nvGraphicFramePr>
        <p:xfrm>
          <a:off x="8772024" y="3284621"/>
          <a:ext cx="7010400" cy="4444426"/>
        </p:xfrm>
        <a:graphic>
          <a:graphicData uri="http://schemas.openxmlformats.org/drawingml/2006/chart">
            <c:chart xmlns:c="http://schemas.openxmlformats.org/drawingml/2006/chart" xmlns:r="http://schemas.openxmlformats.org/officeDocument/2006/relationships" r:id="rId4"/>
          </a:graphicData>
        </a:graphic>
      </p:graphicFrame>
      <p:sp>
        <p:nvSpPr>
          <p:cNvPr id="41" name="TextBox 40">
            <a:extLst>
              <a:ext uri="{FF2B5EF4-FFF2-40B4-BE49-F238E27FC236}">
                <a16:creationId xmlns:a16="http://schemas.microsoft.com/office/drawing/2014/main" xmlns="" id="{2FA524E3-EE9B-4EE7-9DF7-EC66100A0320}"/>
              </a:ext>
            </a:extLst>
          </p:cNvPr>
          <p:cNvSpPr txBox="1"/>
          <p:nvPr/>
        </p:nvSpPr>
        <p:spPr>
          <a:xfrm>
            <a:off x="14005761" y="3709978"/>
            <a:ext cx="3617495"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rPr>
              <a:t>900 </a:t>
            </a:r>
            <a:r>
              <a:rPr kumimoji="0" lang="en-US" sz="3200" b="0" i="0" u="none" strike="noStrike" kern="1200" cap="none" spc="0" normalizeH="0" baseline="0" noProof="0" dirty="0" err="1">
                <a:ln>
                  <a:noFill/>
                </a:ln>
                <a:solidFill>
                  <a:schemeClr val="accent6">
                    <a:lumMod val="50000"/>
                  </a:schemeClr>
                </a:solidFill>
                <a:effectLst/>
                <a:uLnTx/>
                <a:uFillTx/>
                <a:latin typeface="Oswald" pitchFamily="2" charset="0"/>
                <a:ea typeface="+mn-ea"/>
                <a:cs typeface="+mn-cs"/>
              </a:rPr>
              <a:t>nghìn</a:t>
            </a:r>
            <a:r>
              <a:rPr kumimoji="0" lang="en-US"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rPr>
              <a:t> ng</a:t>
            </a:r>
            <a:r>
              <a:rPr kumimoji="0" lang="vi-VN"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rPr>
              <a:t>ư</a:t>
            </a:r>
            <a:r>
              <a:rPr kumimoji="0" lang="en-US" sz="3200" b="0" i="0" u="none" strike="noStrike" kern="1200" cap="none" spc="0" normalizeH="0" baseline="0" noProof="0" dirty="0" err="1">
                <a:ln>
                  <a:noFill/>
                </a:ln>
                <a:solidFill>
                  <a:schemeClr val="accent6">
                    <a:lumMod val="50000"/>
                  </a:schemeClr>
                </a:solidFill>
                <a:effectLst/>
                <a:uLnTx/>
                <a:uFillTx/>
                <a:latin typeface="Oswald" pitchFamily="2" charset="0"/>
                <a:ea typeface="+mn-ea"/>
                <a:cs typeface="+mn-cs"/>
              </a:rPr>
              <a:t>ời</a:t>
            </a:r>
            <a:endParaRPr kumimoji="0" lang="en-US" sz="3200" b="0" i="0" u="none" strike="noStrike" kern="1200" cap="none" spc="0" normalizeH="0" baseline="0" noProof="0" dirty="0">
              <a:ln>
                <a:noFill/>
              </a:ln>
              <a:solidFill>
                <a:schemeClr val="accent6">
                  <a:lumMod val="50000"/>
                </a:schemeClr>
              </a:solidFill>
              <a:effectLst/>
              <a:uLnTx/>
              <a:uFillTx/>
              <a:latin typeface="Oswald" pitchFamily="2" charset="0"/>
              <a:ea typeface="+mn-ea"/>
              <a:cs typeface="+mn-cs"/>
            </a:endParaRPr>
          </a:p>
        </p:txBody>
      </p:sp>
      <p:cxnSp>
        <p:nvCxnSpPr>
          <p:cNvPr id="42" name="Straight Connector 41">
            <a:extLst>
              <a:ext uri="{FF2B5EF4-FFF2-40B4-BE49-F238E27FC236}">
                <a16:creationId xmlns:a16="http://schemas.microsoft.com/office/drawing/2014/main" xmlns="" id="{751A73A7-953F-4C6A-8F1F-7A7836FB3804}"/>
              </a:ext>
            </a:extLst>
          </p:cNvPr>
          <p:cNvCxnSpPr/>
          <p:nvPr/>
        </p:nvCxnSpPr>
        <p:spPr>
          <a:xfrm flipV="1">
            <a:off x="12328860" y="2469873"/>
            <a:ext cx="762000" cy="960521"/>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42D86451-FD70-4D82-8F8F-EF7799E8954E}"/>
              </a:ext>
            </a:extLst>
          </p:cNvPr>
          <p:cNvCxnSpPr/>
          <p:nvPr/>
        </p:nvCxnSpPr>
        <p:spPr>
          <a:xfrm>
            <a:off x="13090860" y="2469873"/>
            <a:ext cx="1048752" cy="0"/>
          </a:xfrm>
          <a:prstGeom prst="line">
            <a:avLst/>
          </a:prstGeom>
          <a:ln>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xmlns="" id="{887BDC43-8E23-4278-B998-FF3B2F0C9793}"/>
              </a:ext>
            </a:extLst>
          </p:cNvPr>
          <p:cNvSpPr txBox="1"/>
          <p:nvPr/>
        </p:nvSpPr>
        <p:spPr>
          <a:xfrm>
            <a:off x="10004760" y="7880970"/>
            <a:ext cx="4648200" cy="101566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F79646">
                    <a:lumMod val="50000"/>
                  </a:srgbClr>
                </a:solidFill>
                <a:effectLst/>
                <a:uLnTx/>
                <a:uFillTx/>
                <a:latin typeface="Oswald" pitchFamily="2" charset="0"/>
                <a:ea typeface="+mn-ea"/>
                <a:cs typeface="+mn-cs"/>
              </a:rPr>
              <a:t>1989</a:t>
            </a:r>
          </a:p>
        </p:txBody>
      </p:sp>
      <p:pic>
        <p:nvPicPr>
          <p:cNvPr id="3" name="Picture 2" descr="A close up of a logo&#10;&#10;Description automatically generated">
            <a:extLst>
              <a:ext uri="{FF2B5EF4-FFF2-40B4-BE49-F238E27FC236}">
                <a16:creationId xmlns:a16="http://schemas.microsoft.com/office/drawing/2014/main" xmlns="" id="{2E875721-F011-467C-BC37-E12082A23582}"/>
              </a:ext>
            </a:extLst>
          </p:cNvPr>
          <p:cNvPicPr>
            <a:picLocks noChangeAspect="1"/>
          </p:cNvPicPr>
          <p:nvPr/>
        </p:nvPicPr>
        <p:blipFill rotWithShape="1">
          <a:blip r:embed="rId5">
            <a:extLst>
              <a:ext uri="{28A0092B-C50C-407E-A947-70E740481C1C}">
                <a14:useLocalDpi xmlns:a14="http://schemas.microsoft.com/office/drawing/2010/main" val="0"/>
              </a:ext>
            </a:extLst>
          </a:blip>
          <a:srcRect l="38470" t="37823" r="44596" b="43342"/>
          <a:stretch/>
        </p:blipFill>
        <p:spPr>
          <a:xfrm>
            <a:off x="5160043" y="1344312"/>
            <a:ext cx="2563229" cy="2036496"/>
          </a:xfrm>
          <a:prstGeom prst="rect">
            <a:avLst/>
          </a:prstGeom>
        </p:spPr>
      </p:pic>
      <p:pic>
        <p:nvPicPr>
          <p:cNvPr id="16" name="Picture 15" descr="A close up of a logo&#10;&#10;Description automatically generated">
            <a:extLst>
              <a:ext uri="{FF2B5EF4-FFF2-40B4-BE49-F238E27FC236}">
                <a16:creationId xmlns:a16="http://schemas.microsoft.com/office/drawing/2014/main" xmlns="" id="{CEC2A9F4-6482-4B1C-BF3C-6652DC372E42}"/>
              </a:ext>
            </a:extLst>
          </p:cNvPr>
          <p:cNvPicPr>
            <a:picLocks noChangeAspect="1"/>
          </p:cNvPicPr>
          <p:nvPr/>
        </p:nvPicPr>
        <p:blipFill rotWithShape="1">
          <a:blip r:embed="rId5">
            <a:extLst>
              <a:ext uri="{28A0092B-C50C-407E-A947-70E740481C1C}">
                <a14:useLocalDpi xmlns:a14="http://schemas.microsoft.com/office/drawing/2010/main" val="0"/>
              </a:ext>
            </a:extLst>
          </a:blip>
          <a:srcRect l="38470" t="37823" r="44596" b="43342"/>
          <a:stretch/>
        </p:blipFill>
        <p:spPr>
          <a:xfrm>
            <a:off x="14325348" y="1521559"/>
            <a:ext cx="2563229" cy="2036496"/>
          </a:xfrm>
          <a:prstGeom prst="rect">
            <a:avLst/>
          </a:prstGeom>
        </p:spPr>
      </p:pic>
      <p:sp>
        <p:nvSpPr>
          <p:cNvPr id="4" name="Rectangle 3">
            <a:extLst>
              <a:ext uri="{FF2B5EF4-FFF2-40B4-BE49-F238E27FC236}">
                <a16:creationId xmlns:a16="http://schemas.microsoft.com/office/drawing/2014/main" xmlns="" id="{038E9B5D-D67E-4958-B5FF-CA390496F335}"/>
              </a:ext>
            </a:extLst>
          </p:cNvPr>
          <p:cNvSpPr/>
          <p:nvPr/>
        </p:nvSpPr>
        <p:spPr>
          <a:xfrm>
            <a:off x="0" y="0"/>
            <a:ext cx="18288000" cy="706758"/>
          </a:xfrm>
          <a:prstGeom prst="rect">
            <a:avLst/>
          </a:prstGeom>
          <a:solidFill>
            <a:srgbClr val="C29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xmlns="" id="{0292450B-DFC5-4889-B78B-7E1F9B87CEEA}"/>
              </a:ext>
            </a:extLst>
          </p:cNvPr>
          <p:cNvSpPr txBox="1"/>
          <p:nvPr/>
        </p:nvSpPr>
        <p:spPr>
          <a:xfrm>
            <a:off x="5638800" y="9384534"/>
            <a:ext cx="7010400" cy="769441"/>
          </a:xfrm>
          <a:prstGeom prst="rect">
            <a:avLst/>
          </a:prstGeom>
          <a:noFill/>
        </p:spPr>
        <p:txBody>
          <a:bodyPr wrap="square" rtlCol="0">
            <a:spAutoFit/>
          </a:bodyPr>
          <a:lstStyle/>
          <a:p>
            <a:pPr algn="ctr"/>
            <a:r>
              <a:rPr lang="en-US" sz="4400" dirty="0" err="1">
                <a:solidFill>
                  <a:schemeClr val="accent6">
                    <a:lumMod val="50000"/>
                  </a:schemeClr>
                </a:solidFill>
                <a:latin typeface="Oswald" pitchFamily="2" charset="0"/>
              </a:rPr>
              <a:t>Dân</a:t>
            </a:r>
            <a:r>
              <a:rPr lang="en-US" sz="4400" dirty="0">
                <a:solidFill>
                  <a:schemeClr val="accent6">
                    <a:lumMod val="50000"/>
                  </a:schemeClr>
                </a:solidFill>
                <a:latin typeface="Oswald" pitchFamily="2" charset="0"/>
              </a:rPr>
              <a:t> </a:t>
            </a:r>
            <a:r>
              <a:rPr lang="en-US" sz="4400" dirty="0" err="1">
                <a:solidFill>
                  <a:schemeClr val="accent6">
                    <a:lumMod val="50000"/>
                  </a:schemeClr>
                </a:solidFill>
                <a:latin typeface="Oswald" pitchFamily="2" charset="0"/>
              </a:rPr>
              <a:t>số</a:t>
            </a:r>
            <a:r>
              <a:rPr lang="en-US" sz="4400" dirty="0">
                <a:solidFill>
                  <a:schemeClr val="accent6">
                    <a:lumMod val="50000"/>
                  </a:schemeClr>
                </a:solidFill>
                <a:latin typeface="Oswald" pitchFamily="2" charset="0"/>
              </a:rPr>
              <a:t> </a:t>
            </a:r>
            <a:r>
              <a:rPr lang="en-US" sz="4400" dirty="0" err="1">
                <a:solidFill>
                  <a:schemeClr val="accent6">
                    <a:lumMod val="50000"/>
                  </a:schemeClr>
                </a:solidFill>
                <a:latin typeface="Oswald" pitchFamily="2" charset="0"/>
              </a:rPr>
              <a:t>Hoa</a:t>
            </a:r>
            <a:r>
              <a:rPr lang="en-US" sz="4400" dirty="0">
                <a:solidFill>
                  <a:schemeClr val="accent6">
                    <a:lumMod val="50000"/>
                  </a:schemeClr>
                </a:solidFill>
                <a:latin typeface="Oswald" pitchFamily="2" charset="0"/>
              </a:rPr>
              <a:t> </a:t>
            </a:r>
            <a:r>
              <a:rPr lang="en-US" sz="4400" dirty="0" err="1">
                <a:solidFill>
                  <a:schemeClr val="accent6">
                    <a:lumMod val="50000"/>
                  </a:schemeClr>
                </a:solidFill>
                <a:latin typeface="Oswald" pitchFamily="2" charset="0"/>
              </a:rPr>
              <a:t>Kiều</a:t>
            </a:r>
            <a:r>
              <a:rPr lang="en-US" sz="4400" dirty="0">
                <a:solidFill>
                  <a:schemeClr val="accent6">
                    <a:lumMod val="50000"/>
                  </a:schemeClr>
                </a:solidFill>
                <a:latin typeface="Oswald" pitchFamily="2" charset="0"/>
              </a:rPr>
              <a:t> ở </a:t>
            </a:r>
            <a:r>
              <a:rPr lang="en-US" sz="4400" dirty="0" err="1">
                <a:solidFill>
                  <a:schemeClr val="accent6">
                    <a:lumMod val="50000"/>
                  </a:schemeClr>
                </a:solidFill>
                <a:latin typeface="Oswald" pitchFamily="2" charset="0"/>
              </a:rPr>
              <a:t>Việt</a:t>
            </a:r>
            <a:r>
              <a:rPr lang="en-US" sz="4400" dirty="0">
                <a:solidFill>
                  <a:schemeClr val="accent6">
                    <a:lumMod val="50000"/>
                  </a:schemeClr>
                </a:solidFill>
                <a:latin typeface="Oswald" pitchFamily="2" charset="0"/>
              </a:rPr>
              <a:t> Nam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C29A74"/>
        </a:solid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BFDF4"/>
        </a:solidFill>
        <a:effectLst/>
      </p:bgPr>
    </p:bg>
    <p:spTree>
      <p:nvGrpSpPr>
        <p:cNvPr id="1" name=""/>
        <p:cNvGrpSpPr/>
        <p:nvPr/>
      </p:nvGrpSpPr>
      <p:grpSpPr>
        <a:xfrm>
          <a:off x="0" y="0"/>
          <a:ext cx="0" cy="0"/>
          <a:chOff x="0" y="0"/>
          <a:chExt cx="0" cy="0"/>
        </a:xfrm>
      </p:grpSpPr>
      <p:sp>
        <p:nvSpPr>
          <p:cNvPr id="2" name="AutoShape 2"/>
          <p:cNvSpPr/>
          <p:nvPr/>
        </p:nvSpPr>
        <p:spPr>
          <a:xfrm>
            <a:off x="-239608" y="-250433"/>
            <a:ext cx="5393744" cy="10777614"/>
          </a:xfrm>
          <a:prstGeom prst="rect">
            <a:avLst/>
          </a:prstGeom>
          <a:solidFill>
            <a:srgbClr val="C29A74">
              <a:alpha val="49803"/>
            </a:srgbClr>
          </a:solidFill>
        </p:spPr>
      </p:sp>
      <p:pic>
        <p:nvPicPr>
          <p:cNvPr id="3" name="Picture 3"/>
          <p:cNvPicPr>
            <a:picLocks noChangeAspect="1"/>
          </p:cNvPicPr>
          <p:nvPr/>
        </p:nvPicPr>
        <p:blipFill>
          <a:blip r:embed="rId2"/>
          <a:srcRect l="22682" t="3815" r="24858"/>
          <a:stretch>
            <a:fillRect/>
          </a:stretch>
        </p:blipFill>
        <p:spPr>
          <a:xfrm>
            <a:off x="171505" y="1028700"/>
            <a:ext cx="7514437" cy="8558867"/>
          </a:xfrm>
          <a:prstGeom prst="rect">
            <a:avLst/>
          </a:prstGeom>
        </p:spPr>
      </p:pic>
      <p:grpSp>
        <p:nvGrpSpPr>
          <p:cNvPr id="4" name="Group 4"/>
          <p:cNvGrpSpPr/>
          <p:nvPr/>
        </p:nvGrpSpPr>
        <p:grpSpPr>
          <a:xfrm>
            <a:off x="8122217" y="2131572"/>
            <a:ext cx="10165783" cy="6023857"/>
            <a:chOff x="0" y="0"/>
            <a:chExt cx="13554377" cy="8031809"/>
          </a:xfrm>
        </p:grpSpPr>
        <p:sp>
          <p:nvSpPr>
            <p:cNvPr id="5" name="AutoShape 5"/>
            <p:cNvSpPr/>
            <p:nvPr/>
          </p:nvSpPr>
          <p:spPr>
            <a:xfrm>
              <a:off x="0" y="6820057"/>
              <a:ext cx="13554377" cy="1211752"/>
            </a:xfrm>
            <a:prstGeom prst="rect">
              <a:avLst/>
            </a:prstGeom>
            <a:solidFill>
              <a:srgbClr val="C29A74"/>
            </a:solidFill>
          </p:spPr>
        </p:sp>
        <p:sp>
          <p:nvSpPr>
            <p:cNvPr id="6" name="TextBox 6"/>
            <p:cNvSpPr txBox="1"/>
            <p:nvPr/>
          </p:nvSpPr>
          <p:spPr>
            <a:xfrm>
              <a:off x="0" y="-9525"/>
              <a:ext cx="11034902" cy="6067425"/>
            </a:xfrm>
            <a:prstGeom prst="rect">
              <a:avLst/>
            </a:prstGeom>
          </p:spPr>
          <p:txBody>
            <a:bodyPr lIns="0" tIns="0" rIns="0" bIns="0" rtlCol="0" anchor="t">
              <a:spAutoFit/>
            </a:bodyPr>
            <a:lstStyle/>
            <a:p>
              <a:pPr>
                <a:lnSpc>
                  <a:spcPts val="12000"/>
                </a:lnSpc>
              </a:pPr>
              <a:r>
                <a:rPr lang="en-US" sz="10000" spc="300">
                  <a:solidFill>
                    <a:srgbClr val="C29A74"/>
                  </a:solidFill>
                  <a:latin typeface="Oswald"/>
                </a:rPr>
                <a:t>CHIẾN TRANH BIÊN GIỚI PHÍA BẮC</a:t>
              </a:r>
            </a:p>
          </p:txBody>
        </p:sp>
        <p:sp>
          <p:nvSpPr>
            <p:cNvPr id="7" name="TextBox 7"/>
            <p:cNvSpPr txBox="1"/>
            <p:nvPr/>
          </p:nvSpPr>
          <p:spPr>
            <a:xfrm>
              <a:off x="473783" y="7052553"/>
              <a:ext cx="8626332" cy="651510"/>
            </a:xfrm>
            <a:prstGeom prst="rect">
              <a:avLst/>
            </a:prstGeom>
          </p:spPr>
          <p:txBody>
            <a:bodyPr lIns="0" tIns="0" rIns="0" bIns="0" rtlCol="0" anchor="t">
              <a:spAutoFit/>
            </a:bodyPr>
            <a:lstStyle/>
            <a:p>
              <a:pPr>
                <a:lnSpc>
                  <a:spcPts val="4200"/>
                </a:lnSpc>
              </a:pPr>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BFDF4"/>
        </a:solidFill>
        <a:effectLst/>
      </p:bgPr>
    </p:bg>
    <p:spTree>
      <p:nvGrpSpPr>
        <p:cNvPr id="1" name=""/>
        <p:cNvGrpSpPr/>
        <p:nvPr/>
      </p:nvGrpSpPr>
      <p:grpSpPr>
        <a:xfrm>
          <a:off x="0" y="0"/>
          <a:ext cx="0" cy="0"/>
          <a:chOff x="0" y="0"/>
          <a:chExt cx="0" cy="0"/>
        </a:xfrm>
      </p:grpSpPr>
      <p:sp>
        <p:nvSpPr>
          <p:cNvPr id="2" name="AutoShape 2"/>
          <p:cNvSpPr/>
          <p:nvPr/>
        </p:nvSpPr>
        <p:spPr>
          <a:xfrm>
            <a:off x="1715024" y="-83404"/>
            <a:ext cx="16548913" cy="10287000"/>
          </a:xfrm>
          <a:prstGeom prst="rect">
            <a:avLst/>
          </a:prstGeom>
          <a:solidFill>
            <a:srgbClr val="C29A74">
              <a:alpha val="6666"/>
            </a:srgbClr>
          </a:solidFill>
        </p:spPr>
        <p:txBody>
          <a:bodyPr/>
          <a:lstStyle/>
          <a:p>
            <a:endParaRPr lang="en-US" dirty="0"/>
          </a:p>
        </p:txBody>
      </p:sp>
      <p:sp>
        <p:nvSpPr>
          <p:cNvPr id="3" name="AutoShape 3"/>
          <p:cNvSpPr/>
          <p:nvPr/>
        </p:nvSpPr>
        <p:spPr>
          <a:xfrm rot="-5400000">
            <a:off x="-4783310" y="4066955"/>
            <a:ext cx="11058512" cy="1986282"/>
          </a:xfrm>
          <a:prstGeom prst="rect">
            <a:avLst/>
          </a:prstGeom>
          <a:solidFill>
            <a:srgbClr val="C29A74">
              <a:alpha val="49803"/>
            </a:srgbClr>
          </a:solidFill>
        </p:spPr>
      </p:sp>
      <p:grpSp>
        <p:nvGrpSpPr>
          <p:cNvPr id="4" name="Group 4"/>
          <p:cNvGrpSpPr/>
          <p:nvPr/>
        </p:nvGrpSpPr>
        <p:grpSpPr>
          <a:xfrm>
            <a:off x="2355773" y="790744"/>
            <a:ext cx="15401423" cy="9310216"/>
            <a:chOff x="0" y="0"/>
            <a:chExt cx="20535231" cy="12413621"/>
          </a:xfrm>
        </p:grpSpPr>
        <p:sp>
          <p:nvSpPr>
            <p:cNvPr id="5" name="TextBox 5"/>
            <p:cNvSpPr txBox="1"/>
            <p:nvPr/>
          </p:nvSpPr>
          <p:spPr>
            <a:xfrm>
              <a:off x="0" y="0"/>
              <a:ext cx="20535223" cy="2391837"/>
            </a:xfrm>
            <a:prstGeom prst="rect">
              <a:avLst/>
            </a:prstGeom>
          </p:spPr>
          <p:txBody>
            <a:bodyPr lIns="0" tIns="0" rIns="0" bIns="0" rtlCol="0" anchor="t">
              <a:spAutoFit/>
            </a:bodyPr>
            <a:lstStyle/>
            <a:p>
              <a:pPr algn="ctr">
                <a:lnSpc>
                  <a:spcPts val="14252"/>
                </a:lnSpc>
              </a:pPr>
              <a:r>
                <a:rPr lang="en-US" sz="11876" spc="475" dirty="0">
                  <a:solidFill>
                    <a:srgbClr val="C29A74"/>
                  </a:solidFill>
                  <a:latin typeface="Oswald"/>
                </a:rPr>
                <a:t>CHỦ ĐỀ CHÍNH</a:t>
              </a:r>
            </a:p>
          </p:txBody>
        </p:sp>
        <p:sp>
          <p:nvSpPr>
            <p:cNvPr id="6" name="TextBox 6"/>
            <p:cNvSpPr txBox="1"/>
            <p:nvPr/>
          </p:nvSpPr>
          <p:spPr>
            <a:xfrm>
              <a:off x="0" y="3469603"/>
              <a:ext cx="20535231" cy="8944018"/>
            </a:xfrm>
            <a:prstGeom prst="rect">
              <a:avLst/>
            </a:prstGeom>
          </p:spPr>
          <p:txBody>
            <a:bodyPr lIns="0" tIns="0" rIns="0" bIns="0" rtlCol="0" anchor="t">
              <a:spAutoFit/>
            </a:bodyPr>
            <a:lstStyle/>
            <a:p>
              <a:pPr>
                <a:lnSpc>
                  <a:spcPts val="7635"/>
                </a:lnSpc>
              </a:pPr>
              <a:r>
                <a:rPr lang="en-US" sz="5090" spc="50" dirty="0" err="1">
                  <a:solidFill>
                    <a:srgbClr val="C29A74"/>
                  </a:solidFill>
                  <a:latin typeface="Lato"/>
                </a:rPr>
                <a:t>Phần</a:t>
              </a:r>
              <a:r>
                <a:rPr lang="en-US" sz="5090" spc="50" dirty="0">
                  <a:solidFill>
                    <a:srgbClr val="C29A74"/>
                  </a:solidFill>
                  <a:latin typeface="Lato"/>
                </a:rPr>
                <a:t> 1: </a:t>
              </a:r>
              <a:r>
                <a:rPr lang="en-US" sz="5090" spc="50" dirty="0" err="1">
                  <a:solidFill>
                    <a:srgbClr val="C29A74"/>
                  </a:solidFill>
                  <a:latin typeface="Lato"/>
                </a:rPr>
                <a:t>Giải</a:t>
              </a:r>
              <a:r>
                <a:rPr lang="en-US" sz="5090" spc="50" dirty="0">
                  <a:solidFill>
                    <a:srgbClr val="C29A74"/>
                  </a:solidFill>
                  <a:latin typeface="Lato"/>
                </a:rPr>
                <a:t> </a:t>
              </a:r>
              <a:r>
                <a:rPr lang="en-US" sz="5090" spc="50" dirty="0" err="1">
                  <a:solidFill>
                    <a:srgbClr val="C29A74"/>
                  </a:solidFill>
                  <a:latin typeface="Lato"/>
                </a:rPr>
                <a:t>thích</a:t>
              </a:r>
              <a:r>
                <a:rPr lang="en-US" sz="5090" spc="50" dirty="0">
                  <a:solidFill>
                    <a:srgbClr val="C29A74"/>
                  </a:solidFill>
                  <a:latin typeface="Lato"/>
                </a:rPr>
                <a:t> </a:t>
              </a:r>
              <a:r>
                <a:rPr lang="en-US" sz="5090" spc="50" dirty="0" err="1">
                  <a:solidFill>
                    <a:srgbClr val="C29A74"/>
                  </a:solidFill>
                  <a:latin typeface="Lato"/>
                </a:rPr>
                <a:t>về</a:t>
              </a:r>
              <a:r>
                <a:rPr lang="en-US" sz="5090" spc="50" dirty="0">
                  <a:solidFill>
                    <a:srgbClr val="C29A74"/>
                  </a:solidFill>
                  <a:latin typeface="Lato"/>
                </a:rPr>
                <a:t> </a:t>
              </a:r>
              <a:r>
                <a:rPr lang="en-US" sz="5090" spc="50" dirty="0" err="1">
                  <a:solidFill>
                    <a:srgbClr val="C29A74"/>
                  </a:solidFill>
                  <a:latin typeface="Lato"/>
                </a:rPr>
                <a:t>tham</a:t>
              </a:r>
              <a:r>
                <a:rPr lang="en-US" sz="5090" spc="50" dirty="0">
                  <a:solidFill>
                    <a:srgbClr val="C29A74"/>
                  </a:solidFill>
                  <a:latin typeface="Lato"/>
                </a:rPr>
                <a:t> </a:t>
              </a:r>
              <a:r>
                <a:rPr lang="en-US" sz="5090" spc="50" dirty="0" err="1">
                  <a:solidFill>
                    <a:srgbClr val="C29A74"/>
                  </a:solidFill>
                  <a:latin typeface="Lato"/>
                </a:rPr>
                <a:t>vọng</a:t>
              </a:r>
              <a:r>
                <a:rPr lang="en-US" sz="5090" spc="50" dirty="0">
                  <a:solidFill>
                    <a:srgbClr val="C29A74"/>
                  </a:solidFill>
                  <a:latin typeface="Lato"/>
                </a:rPr>
                <a:t> </a:t>
              </a:r>
              <a:r>
                <a:rPr lang="en-US" sz="5090" spc="50" dirty="0" err="1">
                  <a:solidFill>
                    <a:srgbClr val="C29A74"/>
                  </a:solidFill>
                  <a:latin typeface="Lato"/>
                </a:rPr>
                <a:t>bá</a:t>
              </a:r>
              <a:r>
                <a:rPr lang="en-US" sz="5090" spc="50" dirty="0">
                  <a:solidFill>
                    <a:srgbClr val="C29A74"/>
                  </a:solidFill>
                  <a:latin typeface="Lato"/>
                </a:rPr>
                <a:t> </a:t>
              </a:r>
              <a:r>
                <a:rPr lang="en-US" sz="5090" spc="50" dirty="0" err="1">
                  <a:solidFill>
                    <a:srgbClr val="C29A74"/>
                  </a:solidFill>
                  <a:latin typeface="Lato"/>
                </a:rPr>
                <a:t>quyền</a:t>
              </a:r>
              <a:r>
                <a:rPr lang="en-US" sz="5090" spc="50" dirty="0">
                  <a:solidFill>
                    <a:srgbClr val="C29A74"/>
                  </a:solidFill>
                  <a:latin typeface="Lato"/>
                </a:rPr>
                <a:t> </a:t>
              </a:r>
              <a:r>
                <a:rPr lang="en-US" sz="5090" spc="50" dirty="0" err="1">
                  <a:solidFill>
                    <a:srgbClr val="C29A74"/>
                  </a:solidFill>
                  <a:latin typeface="Lato"/>
                </a:rPr>
                <a:t>của</a:t>
              </a:r>
              <a:r>
                <a:rPr lang="en-US" sz="5090" spc="50" dirty="0">
                  <a:solidFill>
                    <a:srgbClr val="C29A74"/>
                  </a:solidFill>
                  <a:latin typeface="Lato"/>
                </a:rPr>
                <a:t> </a:t>
              </a:r>
              <a:r>
                <a:rPr lang="en-US" sz="5090" spc="50" dirty="0" err="1">
                  <a:solidFill>
                    <a:srgbClr val="C29A74"/>
                  </a:solidFill>
                  <a:latin typeface="Lato"/>
                </a:rPr>
                <a:t>Trung</a:t>
              </a:r>
              <a:r>
                <a:rPr lang="en-US" sz="5090" spc="50" dirty="0">
                  <a:solidFill>
                    <a:srgbClr val="C29A74"/>
                  </a:solidFill>
                  <a:latin typeface="Lato"/>
                </a:rPr>
                <a:t> </a:t>
              </a:r>
              <a:r>
                <a:rPr lang="en-US" sz="5090" spc="50" dirty="0" err="1">
                  <a:solidFill>
                    <a:srgbClr val="C29A74"/>
                  </a:solidFill>
                  <a:latin typeface="Lato"/>
                </a:rPr>
                <a:t>Quốc</a:t>
              </a:r>
              <a:endParaRPr lang="en-US" sz="5090" spc="50" dirty="0">
                <a:solidFill>
                  <a:srgbClr val="C29A74"/>
                </a:solidFill>
                <a:latin typeface="Lato"/>
              </a:endParaRPr>
            </a:p>
            <a:p>
              <a:pPr>
                <a:lnSpc>
                  <a:spcPts val="7635"/>
                </a:lnSpc>
              </a:pPr>
              <a:r>
                <a:rPr lang="en-US" sz="5090" spc="50" dirty="0" err="1">
                  <a:solidFill>
                    <a:srgbClr val="C29A74"/>
                  </a:solidFill>
                  <a:latin typeface="Lato"/>
                </a:rPr>
                <a:t>Phần</a:t>
              </a:r>
              <a:r>
                <a:rPr lang="en-US" sz="5090" spc="50" dirty="0">
                  <a:solidFill>
                    <a:srgbClr val="C29A74"/>
                  </a:solidFill>
                  <a:latin typeface="Lato"/>
                </a:rPr>
                <a:t> 2: </a:t>
              </a:r>
              <a:r>
                <a:rPr lang="en-US" sz="5090" spc="50" dirty="0" err="1">
                  <a:solidFill>
                    <a:srgbClr val="C29A74"/>
                  </a:solidFill>
                  <a:latin typeface="Lato"/>
                </a:rPr>
                <a:t>Giới</a:t>
              </a:r>
              <a:r>
                <a:rPr lang="en-US" sz="5090" spc="50" dirty="0">
                  <a:solidFill>
                    <a:srgbClr val="C29A74"/>
                  </a:solidFill>
                  <a:latin typeface="Lato"/>
                </a:rPr>
                <a:t> </a:t>
              </a:r>
              <a:r>
                <a:rPr lang="en-US" sz="5090" spc="50" dirty="0" err="1">
                  <a:solidFill>
                    <a:srgbClr val="C29A74"/>
                  </a:solidFill>
                  <a:latin typeface="Lato"/>
                </a:rPr>
                <a:t>thiệu</a:t>
              </a:r>
              <a:r>
                <a:rPr lang="en-US" sz="5090" spc="50" dirty="0">
                  <a:solidFill>
                    <a:srgbClr val="C29A74"/>
                  </a:solidFill>
                  <a:latin typeface="Lato"/>
                </a:rPr>
                <a:t> </a:t>
              </a:r>
              <a:r>
                <a:rPr lang="en-US" sz="5090" spc="50" dirty="0" err="1">
                  <a:solidFill>
                    <a:srgbClr val="C29A74"/>
                  </a:solidFill>
                  <a:latin typeface="Lato"/>
                </a:rPr>
                <a:t>sở</a:t>
              </a:r>
              <a:r>
                <a:rPr lang="en-US" sz="5090" spc="50" dirty="0">
                  <a:solidFill>
                    <a:srgbClr val="C29A74"/>
                  </a:solidFill>
                  <a:latin typeface="Lato"/>
                </a:rPr>
                <a:t> </a:t>
              </a:r>
              <a:r>
                <a:rPr lang="en-US" sz="5090" spc="50" dirty="0" err="1">
                  <a:solidFill>
                    <a:srgbClr val="C29A74"/>
                  </a:solidFill>
                  <a:latin typeface="Lato"/>
                </a:rPr>
                <a:t>lược</a:t>
              </a:r>
              <a:r>
                <a:rPr lang="en-US" sz="5090" spc="50" dirty="0">
                  <a:solidFill>
                    <a:srgbClr val="C29A74"/>
                  </a:solidFill>
                  <a:latin typeface="Lato"/>
                </a:rPr>
                <a:t> </a:t>
              </a:r>
              <a:r>
                <a:rPr lang="en-US" sz="5090" spc="50" dirty="0" err="1">
                  <a:solidFill>
                    <a:srgbClr val="C29A74"/>
                  </a:solidFill>
                  <a:latin typeface="Lato"/>
                </a:rPr>
                <a:t>về</a:t>
              </a:r>
              <a:r>
                <a:rPr lang="en-US" sz="5090" spc="50" dirty="0">
                  <a:solidFill>
                    <a:srgbClr val="C29A74"/>
                  </a:solidFill>
                  <a:latin typeface="Lato"/>
                </a:rPr>
                <a:t> </a:t>
              </a:r>
              <a:r>
                <a:rPr lang="en-US" sz="5090" spc="50" dirty="0" err="1">
                  <a:solidFill>
                    <a:srgbClr val="C29A74"/>
                  </a:solidFill>
                  <a:latin typeface="Lato"/>
                </a:rPr>
                <a:t>Đặng</a:t>
              </a:r>
              <a:r>
                <a:rPr lang="en-US" sz="5090" spc="50" dirty="0">
                  <a:solidFill>
                    <a:srgbClr val="C29A74"/>
                  </a:solidFill>
                  <a:latin typeface="Lato"/>
                </a:rPr>
                <a:t> </a:t>
              </a:r>
              <a:r>
                <a:rPr lang="en-US" sz="5090" spc="50" dirty="0" err="1">
                  <a:solidFill>
                    <a:srgbClr val="C29A74"/>
                  </a:solidFill>
                  <a:latin typeface="Lato"/>
                </a:rPr>
                <a:t>Tiểu</a:t>
              </a:r>
              <a:r>
                <a:rPr lang="en-US" sz="5090" spc="50" dirty="0">
                  <a:solidFill>
                    <a:srgbClr val="C29A74"/>
                  </a:solidFill>
                  <a:latin typeface="Lato"/>
                </a:rPr>
                <a:t> </a:t>
              </a:r>
              <a:r>
                <a:rPr lang="en-US" sz="5090" spc="50" dirty="0" err="1">
                  <a:solidFill>
                    <a:srgbClr val="C29A74"/>
                  </a:solidFill>
                  <a:latin typeface="Lato"/>
                </a:rPr>
                <a:t>Bình</a:t>
              </a:r>
              <a:endParaRPr lang="en-US" sz="5090" spc="50" dirty="0">
                <a:solidFill>
                  <a:srgbClr val="C29A74"/>
                </a:solidFill>
                <a:latin typeface="Lato"/>
              </a:endParaRPr>
            </a:p>
            <a:p>
              <a:pPr>
                <a:lnSpc>
                  <a:spcPts val="7635"/>
                </a:lnSpc>
              </a:pPr>
              <a:r>
                <a:rPr lang="en-US" sz="5090" spc="50" dirty="0" err="1">
                  <a:solidFill>
                    <a:srgbClr val="C29A74"/>
                  </a:solidFill>
                  <a:latin typeface="Lato"/>
                </a:rPr>
                <a:t>Phần</a:t>
              </a:r>
              <a:r>
                <a:rPr lang="en-US" sz="5090" spc="50" dirty="0">
                  <a:solidFill>
                    <a:srgbClr val="C29A74"/>
                  </a:solidFill>
                  <a:latin typeface="Lato"/>
                </a:rPr>
                <a:t> 3: </a:t>
              </a:r>
              <a:r>
                <a:rPr lang="en-US" sz="5090" spc="50" dirty="0" err="1">
                  <a:solidFill>
                    <a:srgbClr val="C29A74"/>
                  </a:solidFill>
                  <a:latin typeface="Lato"/>
                </a:rPr>
                <a:t>Bối</a:t>
              </a:r>
              <a:r>
                <a:rPr lang="en-US" sz="5090" spc="50" dirty="0">
                  <a:solidFill>
                    <a:srgbClr val="C29A74"/>
                  </a:solidFill>
                  <a:latin typeface="Lato"/>
                </a:rPr>
                <a:t> </a:t>
              </a:r>
              <a:r>
                <a:rPr lang="en-US" sz="5090" spc="50" dirty="0" err="1">
                  <a:solidFill>
                    <a:srgbClr val="C29A74"/>
                  </a:solidFill>
                  <a:latin typeface="Lato"/>
                </a:rPr>
                <a:t>cảnh</a:t>
              </a:r>
              <a:r>
                <a:rPr lang="en-US" sz="5090" spc="50" dirty="0">
                  <a:solidFill>
                    <a:srgbClr val="C29A74"/>
                  </a:solidFill>
                  <a:latin typeface="Lato"/>
                </a:rPr>
                <a:t> </a:t>
              </a:r>
              <a:r>
                <a:rPr lang="en-US" sz="5090" spc="50" dirty="0" err="1">
                  <a:solidFill>
                    <a:srgbClr val="C29A74"/>
                  </a:solidFill>
                  <a:latin typeface="Lato"/>
                </a:rPr>
                <a:t>lịch</a:t>
              </a:r>
              <a:r>
                <a:rPr lang="en-US" sz="5090" spc="50" dirty="0">
                  <a:solidFill>
                    <a:srgbClr val="C29A74"/>
                  </a:solidFill>
                  <a:latin typeface="Lato"/>
                </a:rPr>
                <a:t> </a:t>
              </a:r>
              <a:r>
                <a:rPr lang="en-US" sz="5090" spc="50" dirty="0" err="1">
                  <a:solidFill>
                    <a:srgbClr val="C29A74"/>
                  </a:solidFill>
                  <a:latin typeface="Lato"/>
                </a:rPr>
                <a:t>sử</a:t>
              </a:r>
              <a:endParaRPr lang="en-US" sz="5090" spc="50" dirty="0">
                <a:solidFill>
                  <a:srgbClr val="C29A74"/>
                </a:solidFill>
                <a:latin typeface="Lato"/>
              </a:endParaRPr>
            </a:p>
            <a:p>
              <a:pPr>
                <a:lnSpc>
                  <a:spcPts val="7635"/>
                </a:lnSpc>
              </a:pPr>
              <a:r>
                <a:rPr lang="en-US" sz="5090" spc="50" dirty="0" err="1">
                  <a:solidFill>
                    <a:srgbClr val="C29A74"/>
                  </a:solidFill>
                  <a:latin typeface="Lato"/>
                </a:rPr>
                <a:t>Phần</a:t>
              </a:r>
              <a:r>
                <a:rPr lang="en-US" sz="5090" spc="50" dirty="0">
                  <a:solidFill>
                    <a:srgbClr val="C29A74"/>
                  </a:solidFill>
                  <a:latin typeface="Lato"/>
                </a:rPr>
                <a:t> 4: </a:t>
              </a:r>
              <a:r>
                <a:rPr lang="en-US" sz="5090" spc="50" dirty="0" err="1">
                  <a:solidFill>
                    <a:srgbClr val="C29A74"/>
                  </a:solidFill>
                  <a:latin typeface="Lato"/>
                </a:rPr>
                <a:t>Ngoại</a:t>
              </a:r>
              <a:r>
                <a:rPr lang="en-US" sz="5090" spc="50" dirty="0">
                  <a:solidFill>
                    <a:srgbClr val="C29A74"/>
                  </a:solidFill>
                  <a:latin typeface="Lato"/>
                </a:rPr>
                <a:t> </a:t>
              </a:r>
              <a:r>
                <a:rPr lang="en-US" sz="5090" spc="50" dirty="0" err="1">
                  <a:solidFill>
                    <a:srgbClr val="C29A74"/>
                  </a:solidFill>
                  <a:latin typeface="Lato"/>
                </a:rPr>
                <a:t>giao</a:t>
              </a:r>
              <a:endParaRPr lang="en-US" sz="5090" spc="50" dirty="0">
                <a:solidFill>
                  <a:srgbClr val="C29A74"/>
                </a:solidFill>
                <a:latin typeface="Lato"/>
              </a:endParaRPr>
            </a:p>
            <a:p>
              <a:pPr>
                <a:lnSpc>
                  <a:spcPts val="7635"/>
                </a:lnSpc>
              </a:pPr>
              <a:r>
                <a:rPr lang="en-US" sz="5090" spc="50" dirty="0" err="1">
                  <a:solidFill>
                    <a:srgbClr val="C29A74"/>
                  </a:solidFill>
                  <a:latin typeface="Lato"/>
                </a:rPr>
                <a:t>Phần</a:t>
              </a:r>
              <a:r>
                <a:rPr lang="en-US" sz="5090" spc="50" dirty="0">
                  <a:solidFill>
                    <a:srgbClr val="C29A74"/>
                  </a:solidFill>
                  <a:latin typeface="Lato"/>
                </a:rPr>
                <a:t> 5: </a:t>
              </a:r>
              <a:r>
                <a:rPr lang="en-US" sz="5090" spc="50" dirty="0" err="1">
                  <a:solidFill>
                    <a:srgbClr val="C29A74"/>
                  </a:solidFill>
                  <a:latin typeface="Lato"/>
                </a:rPr>
                <a:t>Diễn</a:t>
              </a:r>
              <a:r>
                <a:rPr lang="en-US" sz="5090" spc="50" dirty="0">
                  <a:solidFill>
                    <a:srgbClr val="C29A74"/>
                  </a:solidFill>
                  <a:latin typeface="Lato"/>
                </a:rPr>
                <a:t> </a:t>
              </a:r>
              <a:r>
                <a:rPr lang="en-US" sz="5090" spc="50" dirty="0" err="1">
                  <a:solidFill>
                    <a:srgbClr val="C29A74"/>
                  </a:solidFill>
                  <a:latin typeface="Lato"/>
                </a:rPr>
                <a:t>biến</a:t>
              </a:r>
              <a:endParaRPr lang="en-US" sz="5090" spc="50" dirty="0">
                <a:solidFill>
                  <a:srgbClr val="C29A74"/>
                </a:solidFill>
                <a:latin typeface="Lato"/>
              </a:endParaRPr>
            </a:p>
            <a:p>
              <a:pPr>
                <a:lnSpc>
                  <a:spcPts val="7635"/>
                </a:lnSpc>
              </a:pPr>
              <a:r>
                <a:rPr lang="en-US" sz="5090" spc="50" dirty="0" err="1">
                  <a:solidFill>
                    <a:srgbClr val="C29A74"/>
                  </a:solidFill>
                  <a:latin typeface="Lato"/>
                </a:rPr>
                <a:t>Phần</a:t>
              </a:r>
              <a:r>
                <a:rPr lang="en-US" sz="5090" spc="50" dirty="0">
                  <a:solidFill>
                    <a:srgbClr val="C29A74"/>
                  </a:solidFill>
                  <a:latin typeface="Lato"/>
                </a:rPr>
                <a:t> </a:t>
              </a:r>
              <a:r>
                <a:rPr lang="en-US" sz="5090" spc="50" dirty="0" err="1">
                  <a:solidFill>
                    <a:srgbClr val="C29A74"/>
                  </a:solidFill>
                  <a:latin typeface="Lato"/>
                </a:rPr>
                <a:t>kết</a:t>
              </a:r>
              <a:r>
                <a:rPr lang="en-US" sz="5090" spc="50" dirty="0">
                  <a:solidFill>
                    <a:srgbClr val="C29A74"/>
                  </a:solidFill>
                  <a:latin typeface="Lato"/>
                </a:rPr>
                <a:t>: 41 </a:t>
              </a:r>
              <a:r>
                <a:rPr lang="en-US" sz="5090" spc="50" dirty="0" err="1">
                  <a:solidFill>
                    <a:srgbClr val="C29A74"/>
                  </a:solidFill>
                  <a:latin typeface="Lato"/>
                </a:rPr>
                <a:t>năm</a:t>
              </a:r>
              <a:r>
                <a:rPr lang="en-US" sz="5090" spc="50" dirty="0">
                  <a:solidFill>
                    <a:srgbClr val="C29A74"/>
                  </a:solidFill>
                  <a:latin typeface="Lato"/>
                </a:rPr>
                <a:t> </a:t>
              </a:r>
              <a:r>
                <a:rPr lang="en-US" sz="5090" spc="50" dirty="0" err="1">
                  <a:solidFill>
                    <a:srgbClr val="C29A74"/>
                  </a:solidFill>
                  <a:latin typeface="Lato"/>
                </a:rPr>
                <a:t>trôi</a:t>
              </a:r>
              <a:r>
                <a:rPr lang="en-US" sz="5090" spc="50" dirty="0">
                  <a:solidFill>
                    <a:srgbClr val="C29A74"/>
                  </a:solidFill>
                  <a:latin typeface="Lato"/>
                </a:rPr>
                <a:t> qua</a:t>
              </a:r>
            </a:p>
          </p:txBody>
        </p:sp>
      </p:grpSp>
      <p:sp>
        <p:nvSpPr>
          <p:cNvPr id="7" name="TextBox 7"/>
          <p:cNvSpPr txBox="1"/>
          <p:nvPr/>
        </p:nvSpPr>
        <p:spPr>
          <a:xfrm rot="-5400000">
            <a:off x="-2417755" y="4852035"/>
            <a:ext cx="6964140" cy="582930"/>
          </a:xfrm>
          <a:prstGeom prst="rect">
            <a:avLst/>
          </a:prstGeom>
        </p:spPr>
        <p:txBody>
          <a:bodyPr lIns="0" tIns="0" rIns="0" bIns="0" rtlCol="0" anchor="t">
            <a:spAutoFit/>
          </a:bodyPr>
          <a:lstStyle/>
          <a:p>
            <a:pPr algn="ctr">
              <a:lnSpc>
                <a:spcPts val="4680"/>
              </a:lnSpc>
            </a:pPr>
            <a:r>
              <a:rPr lang="en-US" sz="3600" spc="288">
                <a:solidFill>
                  <a:srgbClr val="FBFDF4"/>
                </a:solidFill>
                <a:latin typeface="Oswald"/>
              </a:rPr>
              <a:t>CÁC CHỦ ĐỂ BÀN LUẬN</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838200" y="-841924"/>
            <a:ext cx="20378739" cy="11759595"/>
          </a:xfrm>
          <a:prstGeom prst="rect">
            <a:avLst/>
          </a:prstGeom>
        </p:spPr>
      </p:pic>
      <p:sp>
        <p:nvSpPr>
          <p:cNvPr id="6" name="object 6"/>
          <p:cNvSpPr/>
          <p:nvPr/>
        </p:nvSpPr>
        <p:spPr>
          <a:xfrm>
            <a:off x="191034" y="680282"/>
            <a:ext cx="2084805" cy="8715184"/>
          </a:xfrm>
          <a:custGeom>
            <a:avLst/>
            <a:gdLst/>
            <a:ahLst/>
            <a:cxnLst/>
            <a:rect l="l" t="t" r="r" b="b"/>
            <a:pathLst>
              <a:path w="1314450" h="4812030">
                <a:moveTo>
                  <a:pt x="251269" y="287096"/>
                </a:moveTo>
                <a:lnTo>
                  <a:pt x="242392" y="243128"/>
                </a:lnTo>
                <a:lnTo>
                  <a:pt x="218186" y="207225"/>
                </a:lnTo>
                <a:lnTo>
                  <a:pt x="182295" y="183019"/>
                </a:lnTo>
                <a:lnTo>
                  <a:pt x="138353" y="174142"/>
                </a:lnTo>
                <a:lnTo>
                  <a:pt x="119811" y="175679"/>
                </a:lnTo>
                <a:lnTo>
                  <a:pt x="102247" y="180111"/>
                </a:lnTo>
                <a:lnTo>
                  <a:pt x="85890" y="187185"/>
                </a:lnTo>
                <a:lnTo>
                  <a:pt x="70980" y="196634"/>
                </a:lnTo>
                <a:lnTo>
                  <a:pt x="77304" y="161442"/>
                </a:lnTo>
                <a:lnTo>
                  <a:pt x="94081" y="126276"/>
                </a:lnTo>
                <a:lnTo>
                  <a:pt x="121348" y="91097"/>
                </a:lnTo>
                <a:lnTo>
                  <a:pt x="159131" y="55905"/>
                </a:lnTo>
                <a:lnTo>
                  <a:pt x="207454" y="20726"/>
                </a:lnTo>
                <a:lnTo>
                  <a:pt x="194208" y="165"/>
                </a:lnTo>
                <a:lnTo>
                  <a:pt x="142684" y="35115"/>
                </a:lnTo>
                <a:lnTo>
                  <a:pt x="99085" y="71043"/>
                </a:lnTo>
                <a:lnTo>
                  <a:pt x="63411" y="107937"/>
                </a:lnTo>
                <a:lnTo>
                  <a:pt x="35674" y="145783"/>
                </a:lnTo>
                <a:lnTo>
                  <a:pt x="15849" y="184594"/>
                </a:lnTo>
                <a:lnTo>
                  <a:pt x="3962" y="224370"/>
                </a:lnTo>
                <a:lnTo>
                  <a:pt x="0" y="265112"/>
                </a:lnTo>
                <a:lnTo>
                  <a:pt x="2247" y="296443"/>
                </a:lnTo>
                <a:lnTo>
                  <a:pt x="20269" y="348335"/>
                </a:lnTo>
                <a:lnTo>
                  <a:pt x="55257" y="385318"/>
                </a:lnTo>
                <a:lnTo>
                  <a:pt x="70980" y="393852"/>
                </a:lnTo>
                <a:lnTo>
                  <a:pt x="76873" y="397052"/>
                </a:lnTo>
                <a:lnTo>
                  <a:pt x="100876" y="404088"/>
                </a:lnTo>
                <a:lnTo>
                  <a:pt x="127254" y="406438"/>
                </a:lnTo>
                <a:lnTo>
                  <a:pt x="153517" y="404545"/>
                </a:lnTo>
                <a:lnTo>
                  <a:pt x="198031" y="389458"/>
                </a:lnTo>
                <a:lnTo>
                  <a:pt x="231089" y="360400"/>
                </a:lnTo>
                <a:lnTo>
                  <a:pt x="248018" y="323964"/>
                </a:lnTo>
                <a:lnTo>
                  <a:pt x="250126" y="303403"/>
                </a:lnTo>
                <a:lnTo>
                  <a:pt x="250126" y="303085"/>
                </a:lnTo>
                <a:lnTo>
                  <a:pt x="250075" y="302856"/>
                </a:lnTo>
                <a:lnTo>
                  <a:pt x="250075" y="302501"/>
                </a:lnTo>
                <a:lnTo>
                  <a:pt x="250761" y="297459"/>
                </a:lnTo>
                <a:lnTo>
                  <a:pt x="251269" y="292354"/>
                </a:lnTo>
                <a:lnTo>
                  <a:pt x="251269" y="287096"/>
                </a:lnTo>
                <a:close/>
              </a:path>
              <a:path w="1314450" h="4812030">
                <a:moveTo>
                  <a:pt x="534670" y="287096"/>
                </a:moveTo>
                <a:lnTo>
                  <a:pt x="525792" y="243128"/>
                </a:lnTo>
                <a:lnTo>
                  <a:pt x="501599" y="207225"/>
                </a:lnTo>
                <a:lnTo>
                  <a:pt x="465721" y="183019"/>
                </a:lnTo>
                <a:lnTo>
                  <a:pt x="421792" y="174142"/>
                </a:lnTo>
                <a:lnTo>
                  <a:pt x="400900" y="176085"/>
                </a:lnTo>
                <a:lnTo>
                  <a:pt x="381317" y="181673"/>
                </a:lnTo>
                <a:lnTo>
                  <a:pt x="363359" y="190550"/>
                </a:lnTo>
                <a:lnTo>
                  <a:pt x="347357" y="202336"/>
                </a:lnTo>
                <a:lnTo>
                  <a:pt x="347357" y="201650"/>
                </a:lnTo>
                <a:lnTo>
                  <a:pt x="347243" y="201066"/>
                </a:lnTo>
                <a:lnTo>
                  <a:pt x="347243" y="200342"/>
                </a:lnTo>
                <a:lnTo>
                  <a:pt x="369138" y="128498"/>
                </a:lnTo>
                <a:lnTo>
                  <a:pt x="396506" y="92570"/>
                </a:lnTo>
                <a:lnTo>
                  <a:pt x="434809" y="56642"/>
                </a:lnTo>
                <a:lnTo>
                  <a:pt x="484085" y="20726"/>
                </a:lnTo>
                <a:lnTo>
                  <a:pt x="470827" y="165"/>
                </a:lnTo>
                <a:lnTo>
                  <a:pt x="419303" y="35115"/>
                </a:lnTo>
                <a:lnTo>
                  <a:pt x="375704" y="71043"/>
                </a:lnTo>
                <a:lnTo>
                  <a:pt x="340029" y="107937"/>
                </a:lnTo>
                <a:lnTo>
                  <a:pt x="312293" y="145796"/>
                </a:lnTo>
                <a:lnTo>
                  <a:pt x="292468" y="184607"/>
                </a:lnTo>
                <a:lnTo>
                  <a:pt x="280581" y="224383"/>
                </a:lnTo>
                <a:lnTo>
                  <a:pt x="276618" y="265137"/>
                </a:lnTo>
                <a:lnTo>
                  <a:pt x="278866" y="296468"/>
                </a:lnTo>
                <a:lnTo>
                  <a:pt x="296887" y="348348"/>
                </a:lnTo>
                <a:lnTo>
                  <a:pt x="331876" y="385330"/>
                </a:lnTo>
                <a:lnTo>
                  <a:pt x="377482" y="404114"/>
                </a:lnTo>
                <a:lnTo>
                  <a:pt x="403872" y="406463"/>
                </a:lnTo>
                <a:lnTo>
                  <a:pt x="430123" y="404571"/>
                </a:lnTo>
                <a:lnTo>
                  <a:pt x="474649" y="389483"/>
                </a:lnTo>
                <a:lnTo>
                  <a:pt x="498551" y="370293"/>
                </a:lnTo>
                <a:lnTo>
                  <a:pt x="501307" y="367284"/>
                </a:lnTo>
                <a:lnTo>
                  <a:pt x="502005" y="366585"/>
                </a:lnTo>
                <a:lnTo>
                  <a:pt x="503377" y="365074"/>
                </a:lnTo>
                <a:lnTo>
                  <a:pt x="504825" y="363397"/>
                </a:lnTo>
                <a:lnTo>
                  <a:pt x="506590" y="361772"/>
                </a:lnTo>
                <a:lnTo>
                  <a:pt x="507949" y="360006"/>
                </a:lnTo>
                <a:lnTo>
                  <a:pt x="519125" y="344220"/>
                </a:lnTo>
                <a:lnTo>
                  <a:pt x="527532" y="326593"/>
                </a:lnTo>
                <a:lnTo>
                  <a:pt x="532828" y="307454"/>
                </a:lnTo>
                <a:lnTo>
                  <a:pt x="534670" y="287096"/>
                </a:lnTo>
                <a:close/>
              </a:path>
              <a:path w="1314450" h="4812030">
                <a:moveTo>
                  <a:pt x="1313954" y="0"/>
                </a:moveTo>
                <a:lnTo>
                  <a:pt x="1286116" y="0"/>
                </a:lnTo>
                <a:lnTo>
                  <a:pt x="1286116" y="4812030"/>
                </a:lnTo>
                <a:lnTo>
                  <a:pt x="1313954" y="4812030"/>
                </a:lnTo>
                <a:lnTo>
                  <a:pt x="1313954" y="0"/>
                </a:lnTo>
                <a:close/>
              </a:path>
            </a:pathLst>
          </a:custGeom>
          <a:solidFill>
            <a:srgbClr val="FBFDF4"/>
          </a:solidFill>
        </p:spPr>
        <p:txBody>
          <a:bodyPr wrap="square" lIns="0" tIns="0" rIns="0" bIns="0" rtlCol="0"/>
          <a:lstStyle/>
          <a:p>
            <a:endParaRPr sz="3392"/>
          </a:p>
        </p:txBody>
      </p:sp>
      <p:sp>
        <p:nvSpPr>
          <p:cNvPr id="8" name="Title 7"/>
          <p:cNvSpPr>
            <a:spLocks noGrp="1"/>
          </p:cNvSpPr>
          <p:nvPr>
            <p:ph type="title"/>
          </p:nvPr>
        </p:nvSpPr>
        <p:spPr>
          <a:xfrm>
            <a:off x="2895600" y="2857500"/>
            <a:ext cx="7876770" cy="5394429"/>
          </a:xfrm>
        </p:spPr>
        <p:txBody>
          <a:bodyPr>
            <a:noAutofit/>
          </a:bodyPr>
          <a:lstStyle/>
          <a:p>
            <a:pPr algn="just"/>
            <a:r>
              <a:rPr lang="en-US" sz="4000" b="1" dirty="0">
                <a:solidFill>
                  <a:srgbClr val="F7F6EC"/>
                </a:solidFill>
                <a:latin typeface="Oswald" panose="020B0604020202020204" charset="0"/>
                <a:cs typeface="Oswald" panose="020B0604020202020204" charset="0"/>
              </a:rPr>
              <a:t>"</a:t>
            </a:r>
            <a:r>
              <a:rPr lang="en-US" sz="4000" b="1" dirty="0" err="1">
                <a:solidFill>
                  <a:srgbClr val="F7F6EC"/>
                </a:solidFill>
                <a:latin typeface="Oswald" panose="020B0604020202020204" charset="0"/>
                <a:cs typeface="Oswald" panose="020B0604020202020204" charset="0"/>
              </a:rPr>
              <a:t>Đây</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là</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cuộc</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chiến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tranh</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quy</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mô</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lớn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cuộc</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động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binh</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xâm</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lược</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mà</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không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dùng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từ</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nào</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khác</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để</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diễn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tả</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đúng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bản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chất</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của</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nó</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Nếu</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không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đề</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cập</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đến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thì</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mười</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lăm</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hai</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mươi</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năm</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nữa</a:t>
            </a:r>
            <a:r>
              <a:rPr lang="en-US" sz="4000" b="1" dirty="0">
                <a:solidFill>
                  <a:srgbClr val="F7F6EC"/>
                </a:solidFill>
                <a:latin typeface="Oswald" panose="020B0604020202020204" charset="0"/>
                <a:cs typeface="Oswald" panose="020B0604020202020204" charset="0"/>
              </a:rPr>
              <a:t> con </a:t>
            </a:r>
            <a:r>
              <a:rPr lang="en-US" sz="4000" b="1" dirty="0" err="1">
                <a:solidFill>
                  <a:srgbClr val="F7F6EC"/>
                </a:solidFill>
                <a:latin typeface="Oswald" panose="020B0604020202020204" charset="0"/>
                <a:cs typeface="Oswald" panose="020B0604020202020204" charset="0"/>
              </a:rPr>
              <a:t>cháu</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lớn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lên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không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hiểu</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gì</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về</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mối</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quan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hệ</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Việt</a:t>
            </a:r>
            <a:r>
              <a:rPr lang="en-US" sz="4000" b="1" dirty="0">
                <a:solidFill>
                  <a:srgbClr val="F7F6EC"/>
                </a:solidFill>
                <a:latin typeface="Oswald" panose="020B0604020202020204" charset="0"/>
                <a:cs typeface="Oswald" panose="020B0604020202020204" charset="0"/>
              </a:rPr>
              <a:t> - </a:t>
            </a:r>
            <a:r>
              <a:rPr lang="en-US" sz="4000" b="1" dirty="0" err="1">
                <a:solidFill>
                  <a:srgbClr val="F7F6EC"/>
                </a:solidFill>
                <a:latin typeface="Oswald" panose="020B0604020202020204" charset="0"/>
                <a:cs typeface="Oswald" panose="020B0604020202020204" charset="0"/>
              </a:rPr>
              <a:t>Trung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giai</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đoạn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này</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Để</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cho</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thế</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hệ</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sau</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không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biết</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gì</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hoặc</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hiểu</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sai</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về</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cuộc</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chiến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là</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có</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tội</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với</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lịch</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sử</a:t>
            </a:r>
            <a:r>
              <a:rPr lang="en-US" sz="4000" b="1" dirty="0">
                <a:solidFill>
                  <a:srgbClr val="F7F6EC"/>
                </a:solidFill>
                <a:latin typeface="Oswald" panose="020B0604020202020204" charset="0"/>
                <a:cs typeface="Oswald" panose="020B0604020202020204" charset="0"/>
              </a:rPr>
              <a:t>“ - PGS </a:t>
            </a:r>
            <a:r>
              <a:rPr lang="en-US" sz="4000" b="1" dirty="0" err="1">
                <a:solidFill>
                  <a:srgbClr val="F7F6EC"/>
                </a:solidFill>
                <a:latin typeface="Oswald" panose="020B0604020202020204" charset="0"/>
                <a:cs typeface="Oswald" panose="020B0604020202020204" charset="0"/>
              </a:rPr>
              <a:t>Nguyễn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Mạnh</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Hà</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nguyên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Viện</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trưởng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Lịch</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sử</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Đảng</a:t>
            </a:r>
            <a:r>
              <a:rPr lang="en-US" sz="4000" b="1" dirty="0">
                <a:solidFill>
                  <a:srgbClr val="F7F6EC"/>
                </a:solidFill>
                <a:latin typeface="Oswald" panose="020B0604020202020204" charset="0"/>
                <a:cs typeface="Oswald" panose="020B0604020202020204" charset="0"/>
              </a:rPr>
              <a:t> </a:t>
            </a:r>
            <a:r>
              <a:rPr lang="en-US" sz="4000" b="1" dirty="0" err="1">
                <a:solidFill>
                  <a:srgbClr val="F7F6EC"/>
                </a:solidFill>
                <a:latin typeface="Oswald" panose="020B0604020202020204" charset="0"/>
                <a:cs typeface="Oswald" panose="020B0604020202020204" charset="0"/>
              </a:rPr>
              <a:t>nói</a:t>
            </a:r>
            <a:r>
              <a:rPr lang="en-US" sz="4000" b="1" dirty="0">
                <a:solidFill>
                  <a:srgbClr val="F7F6EC"/>
                </a:solidFill>
                <a:latin typeface="Oswald" panose="020B0604020202020204" charset="0"/>
                <a:cs typeface="Oswald" panose="020B0604020202020204" charset="0"/>
              </a:rPr>
              <a:t>. </a:t>
            </a:r>
          </a:p>
        </p:txBody>
      </p:sp>
      <p:sp>
        <p:nvSpPr>
          <p:cNvPr id="10" name="object 6"/>
          <p:cNvSpPr/>
          <p:nvPr/>
        </p:nvSpPr>
        <p:spPr>
          <a:xfrm>
            <a:off x="9637684" y="680281"/>
            <a:ext cx="2490429" cy="8715185"/>
          </a:xfrm>
          <a:custGeom>
            <a:avLst/>
            <a:gdLst/>
            <a:ahLst/>
            <a:cxnLst/>
            <a:rect l="l" t="t" r="r" b="b"/>
            <a:pathLst>
              <a:path w="1314450" h="4812030">
                <a:moveTo>
                  <a:pt x="251269" y="287096"/>
                </a:moveTo>
                <a:lnTo>
                  <a:pt x="242392" y="243128"/>
                </a:lnTo>
                <a:lnTo>
                  <a:pt x="218186" y="207225"/>
                </a:lnTo>
                <a:lnTo>
                  <a:pt x="182295" y="183019"/>
                </a:lnTo>
                <a:lnTo>
                  <a:pt x="138353" y="174142"/>
                </a:lnTo>
                <a:lnTo>
                  <a:pt x="119811" y="175679"/>
                </a:lnTo>
                <a:lnTo>
                  <a:pt x="102247" y="180111"/>
                </a:lnTo>
                <a:lnTo>
                  <a:pt x="85890" y="187185"/>
                </a:lnTo>
                <a:lnTo>
                  <a:pt x="70980" y="196634"/>
                </a:lnTo>
                <a:lnTo>
                  <a:pt x="77304" y="161442"/>
                </a:lnTo>
                <a:lnTo>
                  <a:pt x="94081" y="126276"/>
                </a:lnTo>
                <a:lnTo>
                  <a:pt x="121348" y="91097"/>
                </a:lnTo>
                <a:lnTo>
                  <a:pt x="159131" y="55905"/>
                </a:lnTo>
                <a:lnTo>
                  <a:pt x="207454" y="20726"/>
                </a:lnTo>
                <a:lnTo>
                  <a:pt x="194208" y="165"/>
                </a:lnTo>
                <a:lnTo>
                  <a:pt x="142684" y="35115"/>
                </a:lnTo>
                <a:lnTo>
                  <a:pt x="99085" y="71043"/>
                </a:lnTo>
                <a:lnTo>
                  <a:pt x="63411" y="107937"/>
                </a:lnTo>
                <a:lnTo>
                  <a:pt x="35674" y="145783"/>
                </a:lnTo>
                <a:lnTo>
                  <a:pt x="15849" y="184594"/>
                </a:lnTo>
                <a:lnTo>
                  <a:pt x="3962" y="224370"/>
                </a:lnTo>
                <a:lnTo>
                  <a:pt x="0" y="265112"/>
                </a:lnTo>
                <a:lnTo>
                  <a:pt x="2247" y="296443"/>
                </a:lnTo>
                <a:lnTo>
                  <a:pt x="20269" y="348335"/>
                </a:lnTo>
                <a:lnTo>
                  <a:pt x="55257" y="385318"/>
                </a:lnTo>
                <a:lnTo>
                  <a:pt x="70980" y="393852"/>
                </a:lnTo>
                <a:lnTo>
                  <a:pt x="76873" y="397052"/>
                </a:lnTo>
                <a:lnTo>
                  <a:pt x="100876" y="404088"/>
                </a:lnTo>
                <a:lnTo>
                  <a:pt x="127254" y="406438"/>
                </a:lnTo>
                <a:lnTo>
                  <a:pt x="153517" y="404545"/>
                </a:lnTo>
                <a:lnTo>
                  <a:pt x="198031" y="389458"/>
                </a:lnTo>
                <a:lnTo>
                  <a:pt x="231089" y="360400"/>
                </a:lnTo>
                <a:lnTo>
                  <a:pt x="248018" y="323964"/>
                </a:lnTo>
                <a:lnTo>
                  <a:pt x="250126" y="303403"/>
                </a:lnTo>
                <a:lnTo>
                  <a:pt x="250126" y="303085"/>
                </a:lnTo>
                <a:lnTo>
                  <a:pt x="250075" y="302856"/>
                </a:lnTo>
                <a:lnTo>
                  <a:pt x="250075" y="302501"/>
                </a:lnTo>
                <a:lnTo>
                  <a:pt x="250761" y="297459"/>
                </a:lnTo>
                <a:lnTo>
                  <a:pt x="251269" y="292354"/>
                </a:lnTo>
                <a:lnTo>
                  <a:pt x="251269" y="287096"/>
                </a:lnTo>
                <a:close/>
              </a:path>
              <a:path w="1314450" h="4812030">
                <a:moveTo>
                  <a:pt x="534670" y="287096"/>
                </a:moveTo>
                <a:lnTo>
                  <a:pt x="525792" y="243128"/>
                </a:lnTo>
                <a:lnTo>
                  <a:pt x="501599" y="207225"/>
                </a:lnTo>
                <a:lnTo>
                  <a:pt x="465721" y="183019"/>
                </a:lnTo>
                <a:lnTo>
                  <a:pt x="421792" y="174142"/>
                </a:lnTo>
                <a:lnTo>
                  <a:pt x="400900" y="176085"/>
                </a:lnTo>
                <a:lnTo>
                  <a:pt x="381317" y="181673"/>
                </a:lnTo>
                <a:lnTo>
                  <a:pt x="363359" y="190550"/>
                </a:lnTo>
                <a:lnTo>
                  <a:pt x="347357" y="202336"/>
                </a:lnTo>
                <a:lnTo>
                  <a:pt x="347357" y="201650"/>
                </a:lnTo>
                <a:lnTo>
                  <a:pt x="347243" y="201066"/>
                </a:lnTo>
                <a:lnTo>
                  <a:pt x="347243" y="200342"/>
                </a:lnTo>
                <a:lnTo>
                  <a:pt x="369138" y="128498"/>
                </a:lnTo>
                <a:lnTo>
                  <a:pt x="396506" y="92570"/>
                </a:lnTo>
                <a:lnTo>
                  <a:pt x="434809" y="56642"/>
                </a:lnTo>
                <a:lnTo>
                  <a:pt x="484085" y="20726"/>
                </a:lnTo>
                <a:lnTo>
                  <a:pt x="470827" y="165"/>
                </a:lnTo>
                <a:lnTo>
                  <a:pt x="419303" y="35115"/>
                </a:lnTo>
                <a:lnTo>
                  <a:pt x="375704" y="71043"/>
                </a:lnTo>
                <a:lnTo>
                  <a:pt x="340029" y="107937"/>
                </a:lnTo>
                <a:lnTo>
                  <a:pt x="312293" y="145796"/>
                </a:lnTo>
                <a:lnTo>
                  <a:pt x="292468" y="184607"/>
                </a:lnTo>
                <a:lnTo>
                  <a:pt x="280581" y="224383"/>
                </a:lnTo>
                <a:lnTo>
                  <a:pt x="276618" y="265137"/>
                </a:lnTo>
                <a:lnTo>
                  <a:pt x="278866" y="296468"/>
                </a:lnTo>
                <a:lnTo>
                  <a:pt x="296887" y="348348"/>
                </a:lnTo>
                <a:lnTo>
                  <a:pt x="331876" y="385330"/>
                </a:lnTo>
                <a:lnTo>
                  <a:pt x="377482" y="404114"/>
                </a:lnTo>
                <a:lnTo>
                  <a:pt x="403872" y="406463"/>
                </a:lnTo>
                <a:lnTo>
                  <a:pt x="430123" y="404571"/>
                </a:lnTo>
                <a:lnTo>
                  <a:pt x="474649" y="389483"/>
                </a:lnTo>
                <a:lnTo>
                  <a:pt x="498551" y="370293"/>
                </a:lnTo>
                <a:lnTo>
                  <a:pt x="501307" y="367284"/>
                </a:lnTo>
                <a:lnTo>
                  <a:pt x="502005" y="366585"/>
                </a:lnTo>
                <a:lnTo>
                  <a:pt x="503377" y="365074"/>
                </a:lnTo>
                <a:lnTo>
                  <a:pt x="504825" y="363397"/>
                </a:lnTo>
                <a:lnTo>
                  <a:pt x="506590" y="361772"/>
                </a:lnTo>
                <a:lnTo>
                  <a:pt x="507949" y="360006"/>
                </a:lnTo>
                <a:lnTo>
                  <a:pt x="519125" y="344220"/>
                </a:lnTo>
                <a:lnTo>
                  <a:pt x="527532" y="326593"/>
                </a:lnTo>
                <a:lnTo>
                  <a:pt x="532828" y="307454"/>
                </a:lnTo>
                <a:lnTo>
                  <a:pt x="534670" y="287096"/>
                </a:lnTo>
                <a:close/>
              </a:path>
              <a:path w="1314450" h="4812030">
                <a:moveTo>
                  <a:pt x="1313954" y="0"/>
                </a:moveTo>
                <a:lnTo>
                  <a:pt x="1286116" y="0"/>
                </a:lnTo>
                <a:lnTo>
                  <a:pt x="1286116" y="4812030"/>
                </a:lnTo>
                <a:lnTo>
                  <a:pt x="1313954" y="4812030"/>
                </a:lnTo>
                <a:lnTo>
                  <a:pt x="1313954" y="0"/>
                </a:lnTo>
                <a:close/>
              </a:path>
            </a:pathLst>
          </a:custGeom>
          <a:solidFill>
            <a:srgbClr val="FBFDF4"/>
          </a:solidFill>
        </p:spPr>
        <p:txBody>
          <a:bodyPr wrap="square" lIns="0" tIns="0" rIns="0" bIns="0" rtlCol="0"/>
          <a:lstStyle/>
          <a:p>
            <a:endParaRPr sz="3392"/>
          </a:p>
        </p:txBody>
      </p:sp>
      <p:pic>
        <p:nvPicPr>
          <p:cNvPr id="3078" name="Picture 6" descr="Chiến thắng lịch sử 30/4, 42 năm nhìn lại: Biết huy động nội lực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200881" y="1545660"/>
            <a:ext cx="5306133" cy="73964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cxnSp>
        <p:nvCxnSpPr>
          <p:cNvPr id="4" name="Curved Connector 3"/>
          <p:cNvCxnSpPr/>
          <p:nvPr/>
        </p:nvCxnSpPr>
        <p:spPr>
          <a:xfrm>
            <a:off x="2236596" y="9395467"/>
            <a:ext cx="9891517" cy="12700"/>
          </a:xfrm>
          <a:prstGeom prst="curvedConnector3">
            <a:avLst>
              <a:gd name="adj1" fmla="val 49349"/>
            </a:avLst>
          </a:prstGeom>
          <a:ln w="57150">
            <a:solidFill>
              <a:srgbClr val="FFFFF0"/>
            </a:solidFill>
          </a:ln>
        </p:spPr>
        <p:style>
          <a:lnRef idx="1">
            <a:schemeClr val="accent1"/>
          </a:lnRef>
          <a:fillRef idx="0">
            <a:schemeClr val="accent1"/>
          </a:fillRef>
          <a:effectRef idx="0">
            <a:schemeClr val="accent1"/>
          </a:effectRef>
          <a:fontRef idx="minor">
            <a:schemeClr val="tx1"/>
          </a:fontRef>
        </p:style>
      </p:cxnSp>
      <p:cxnSp>
        <p:nvCxnSpPr>
          <p:cNvPr id="13" name="Curved Connector 12"/>
          <p:cNvCxnSpPr/>
          <p:nvPr/>
        </p:nvCxnSpPr>
        <p:spPr>
          <a:xfrm>
            <a:off x="2238276" y="712806"/>
            <a:ext cx="9891517" cy="12700"/>
          </a:xfrm>
          <a:prstGeom prst="curvedConnector3">
            <a:avLst>
              <a:gd name="adj1" fmla="val 49349"/>
            </a:avLst>
          </a:prstGeom>
          <a:ln w="57150">
            <a:solidFill>
              <a:srgbClr val="FFFF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5818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574940" y="-1645462"/>
            <a:ext cx="20150139" cy="12786783"/>
          </a:xfrm>
          <a:custGeom>
            <a:avLst/>
            <a:gdLst/>
            <a:ahLst/>
            <a:cxnLst/>
            <a:rect l="l" t="t" r="r" b="b"/>
            <a:pathLst>
              <a:path w="10693400" h="6007734">
                <a:moveTo>
                  <a:pt x="10693399" y="6007607"/>
                </a:moveTo>
                <a:lnTo>
                  <a:pt x="10693399" y="0"/>
                </a:lnTo>
                <a:lnTo>
                  <a:pt x="0" y="0"/>
                </a:lnTo>
                <a:lnTo>
                  <a:pt x="0" y="6007607"/>
                </a:lnTo>
                <a:lnTo>
                  <a:pt x="10693399" y="6007607"/>
                </a:lnTo>
                <a:close/>
              </a:path>
            </a:pathLst>
          </a:custGeom>
          <a:solidFill>
            <a:srgbClr val="FBFDF4"/>
          </a:solidFill>
        </p:spPr>
        <p:txBody>
          <a:bodyPr wrap="square" lIns="0" tIns="0" rIns="0" bIns="0" rtlCol="0"/>
          <a:lstStyle/>
          <a:p>
            <a:endParaRPr sz="3392">
              <a:latin typeface="Oswald" panose="020B0604020202020204" charset="0"/>
            </a:endParaRPr>
          </a:p>
        </p:txBody>
      </p:sp>
      <p:sp>
        <p:nvSpPr>
          <p:cNvPr id="7" name="object 7"/>
          <p:cNvSpPr/>
          <p:nvPr/>
        </p:nvSpPr>
        <p:spPr>
          <a:xfrm>
            <a:off x="-615455" y="-487953"/>
            <a:ext cx="20150136" cy="1967151"/>
          </a:xfrm>
          <a:custGeom>
            <a:avLst/>
            <a:gdLst/>
            <a:ahLst/>
            <a:cxnLst/>
            <a:rect l="l" t="t" r="r" b="b"/>
            <a:pathLst>
              <a:path w="9325610" h="1043939">
                <a:moveTo>
                  <a:pt x="9325609" y="1043939"/>
                </a:moveTo>
                <a:lnTo>
                  <a:pt x="9325609" y="0"/>
                </a:lnTo>
                <a:lnTo>
                  <a:pt x="0" y="0"/>
                </a:lnTo>
                <a:lnTo>
                  <a:pt x="0" y="1043939"/>
                </a:lnTo>
                <a:lnTo>
                  <a:pt x="9325609" y="1043939"/>
                </a:lnTo>
                <a:close/>
              </a:path>
            </a:pathLst>
          </a:custGeom>
          <a:solidFill>
            <a:srgbClr val="C29973"/>
          </a:solidFill>
        </p:spPr>
        <p:txBody>
          <a:bodyPr wrap="square" lIns="0" tIns="0" rIns="0" bIns="0" rtlCol="0"/>
          <a:lstStyle/>
          <a:p>
            <a:endParaRPr sz="3392">
              <a:latin typeface="Oswald" panose="020B0604020202020204" charset="0"/>
            </a:endParaRPr>
          </a:p>
        </p:txBody>
      </p:sp>
      <p:sp>
        <p:nvSpPr>
          <p:cNvPr id="8" name="TextBox 7"/>
          <p:cNvSpPr txBox="1"/>
          <p:nvPr/>
        </p:nvSpPr>
        <p:spPr>
          <a:xfrm>
            <a:off x="-593990" y="165471"/>
            <a:ext cx="19671512" cy="817468"/>
          </a:xfrm>
          <a:prstGeom prst="rect">
            <a:avLst/>
          </a:prstGeom>
          <a:noFill/>
        </p:spPr>
        <p:txBody>
          <a:bodyPr wrap="square" rtlCol="0">
            <a:spAutoFit/>
          </a:bodyPr>
          <a:lstStyle/>
          <a:p>
            <a:pPr algn="ctr"/>
            <a:r>
              <a:rPr lang="en-US" sz="4712" b="1" dirty="0" err="1">
                <a:solidFill>
                  <a:schemeClr val="bg1"/>
                </a:solidFill>
                <a:latin typeface="Oswald" panose="020B0604020202020204" charset="0"/>
                <a:cs typeface="Times New Roman" panose="02020603050405020304" pitchFamily="18" charset="0"/>
              </a:rPr>
              <a:t>Phần</a:t>
            </a:r>
            <a:r>
              <a:rPr lang="en-US" sz="4712" b="1" dirty="0">
                <a:solidFill>
                  <a:schemeClr val="bg1"/>
                </a:solidFill>
                <a:latin typeface="Oswald" panose="020B0604020202020204" charset="0"/>
                <a:cs typeface="Times New Roman" panose="02020603050405020304" pitchFamily="18" charset="0"/>
              </a:rPr>
              <a:t> 1: </a:t>
            </a:r>
            <a:r>
              <a:rPr lang="en-US" sz="4712" b="1" dirty="0" err="1">
                <a:solidFill>
                  <a:schemeClr val="bg1"/>
                </a:solidFill>
                <a:latin typeface="Oswald" panose="020B0604020202020204" charset="0"/>
                <a:cs typeface="Times New Roman" panose="02020603050405020304" pitchFamily="18" charset="0"/>
              </a:rPr>
              <a:t>Giải</a:t>
            </a:r>
            <a:r>
              <a:rPr lang="en-US" sz="4712" b="1" dirty="0">
                <a:solidFill>
                  <a:schemeClr val="bg1"/>
                </a:solidFill>
                <a:latin typeface="Oswald" panose="020B0604020202020204" charset="0"/>
                <a:cs typeface="Times New Roman" panose="02020603050405020304" pitchFamily="18" charset="0"/>
              </a:rPr>
              <a:t> </a:t>
            </a:r>
            <a:r>
              <a:rPr lang="en-US" sz="4712" b="1" dirty="0" err="1">
                <a:solidFill>
                  <a:schemeClr val="bg1"/>
                </a:solidFill>
                <a:latin typeface="Oswald" panose="020B0604020202020204" charset="0"/>
                <a:cs typeface="Times New Roman" panose="02020603050405020304" pitchFamily="18" charset="0"/>
              </a:rPr>
              <a:t>thích</a:t>
            </a:r>
            <a:r>
              <a:rPr lang="en-US" sz="4712" b="1" dirty="0">
                <a:solidFill>
                  <a:schemeClr val="bg1"/>
                </a:solidFill>
                <a:latin typeface="Oswald" panose="020B0604020202020204" charset="0"/>
                <a:cs typeface="Times New Roman" panose="02020603050405020304" pitchFamily="18" charset="0"/>
              </a:rPr>
              <a:t> </a:t>
            </a:r>
            <a:r>
              <a:rPr lang="en-US" sz="4712" b="1" dirty="0" err="1">
                <a:solidFill>
                  <a:schemeClr val="bg1"/>
                </a:solidFill>
                <a:latin typeface="Oswald" panose="020B0604020202020204" charset="0"/>
                <a:cs typeface="Times New Roman" panose="02020603050405020304" pitchFamily="18" charset="0"/>
              </a:rPr>
              <a:t>về</a:t>
            </a:r>
            <a:r>
              <a:rPr lang="en-US" sz="4712" b="1" dirty="0">
                <a:solidFill>
                  <a:schemeClr val="bg1"/>
                </a:solidFill>
                <a:latin typeface="Oswald" panose="020B0604020202020204" charset="0"/>
                <a:cs typeface="Times New Roman" panose="02020603050405020304" pitchFamily="18" charset="0"/>
              </a:rPr>
              <a:t> </a:t>
            </a:r>
            <a:r>
              <a:rPr lang="en-US" sz="4712" b="1" dirty="0" err="1">
                <a:solidFill>
                  <a:schemeClr val="bg1"/>
                </a:solidFill>
                <a:latin typeface="Oswald" panose="020B0604020202020204" charset="0"/>
                <a:cs typeface="Times New Roman" panose="02020603050405020304" pitchFamily="18" charset="0"/>
              </a:rPr>
              <a:t>tham</a:t>
            </a:r>
            <a:r>
              <a:rPr lang="en-US" sz="4712" b="1" dirty="0">
                <a:solidFill>
                  <a:schemeClr val="bg1"/>
                </a:solidFill>
                <a:latin typeface="Oswald" panose="020B0604020202020204" charset="0"/>
                <a:cs typeface="Times New Roman" panose="02020603050405020304" pitchFamily="18" charset="0"/>
              </a:rPr>
              <a:t> </a:t>
            </a:r>
            <a:r>
              <a:rPr lang="en-US" sz="4712" b="1" dirty="0" err="1">
                <a:solidFill>
                  <a:schemeClr val="bg1"/>
                </a:solidFill>
                <a:latin typeface="Oswald" panose="020B0604020202020204" charset="0"/>
                <a:cs typeface="Times New Roman" panose="02020603050405020304" pitchFamily="18" charset="0"/>
              </a:rPr>
              <a:t>vọng</a:t>
            </a:r>
            <a:r>
              <a:rPr lang="en-US" sz="4712" b="1" dirty="0">
                <a:solidFill>
                  <a:schemeClr val="bg1"/>
                </a:solidFill>
                <a:latin typeface="Oswald" panose="020B0604020202020204" charset="0"/>
                <a:cs typeface="Times New Roman" panose="02020603050405020304" pitchFamily="18" charset="0"/>
              </a:rPr>
              <a:t> </a:t>
            </a:r>
            <a:r>
              <a:rPr lang="en-US" sz="4712" b="1" dirty="0" err="1">
                <a:solidFill>
                  <a:schemeClr val="bg1"/>
                </a:solidFill>
                <a:latin typeface="Oswald" panose="020B0604020202020204" charset="0"/>
                <a:cs typeface="Times New Roman" panose="02020603050405020304" pitchFamily="18" charset="0"/>
              </a:rPr>
              <a:t>bá</a:t>
            </a:r>
            <a:r>
              <a:rPr lang="en-US" sz="4712" b="1" dirty="0">
                <a:solidFill>
                  <a:schemeClr val="bg1"/>
                </a:solidFill>
                <a:latin typeface="Oswald" panose="020B0604020202020204" charset="0"/>
                <a:cs typeface="Times New Roman" panose="02020603050405020304" pitchFamily="18" charset="0"/>
              </a:rPr>
              <a:t> </a:t>
            </a:r>
            <a:r>
              <a:rPr lang="en-US" sz="4712" b="1" dirty="0" err="1">
                <a:solidFill>
                  <a:schemeClr val="bg1"/>
                </a:solidFill>
                <a:latin typeface="Oswald" panose="020B0604020202020204" charset="0"/>
                <a:cs typeface="Times New Roman" panose="02020603050405020304" pitchFamily="18" charset="0"/>
              </a:rPr>
              <a:t>quyền</a:t>
            </a:r>
            <a:r>
              <a:rPr lang="en-US" sz="4712" b="1" dirty="0">
                <a:solidFill>
                  <a:schemeClr val="bg1"/>
                </a:solidFill>
                <a:latin typeface="Oswald" panose="020B0604020202020204" charset="0"/>
                <a:cs typeface="Times New Roman" panose="02020603050405020304" pitchFamily="18" charset="0"/>
              </a:rPr>
              <a:t> </a:t>
            </a:r>
            <a:r>
              <a:rPr lang="en-US" sz="4712" b="1" dirty="0" err="1">
                <a:solidFill>
                  <a:schemeClr val="bg1"/>
                </a:solidFill>
                <a:latin typeface="Oswald" panose="020B0604020202020204" charset="0"/>
                <a:cs typeface="Times New Roman" panose="02020603050405020304" pitchFamily="18" charset="0"/>
              </a:rPr>
              <a:t>của</a:t>
            </a:r>
            <a:r>
              <a:rPr lang="en-US" sz="4712" b="1" dirty="0">
                <a:solidFill>
                  <a:schemeClr val="bg1"/>
                </a:solidFill>
                <a:latin typeface="Oswald" panose="020B0604020202020204" charset="0"/>
                <a:cs typeface="Times New Roman" panose="02020603050405020304" pitchFamily="18" charset="0"/>
              </a:rPr>
              <a:t> </a:t>
            </a:r>
            <a:r>
              <a:rPr lang="en-US" sz="4712" b="1" dirty="0" err="1">
                <a:solidFill>
                  <a:schemeClr val="bg1"/>
                </a:solidFill>
                <a:latin typeface="Oswald" panose="020B0604020202020204" charset="0"/>
                <a:cs typeface="Times New Roman" panose="02020603050405020304" pitchFamily="18" charset="0"/>
              </a:rPr>
              <a:t>Trung</a:t>
            </a:r>
            <a:r>
              <a:rPr lang="en-US" sz="4712" b="1" dirty="0">
                <a:solidFill>
                  <a:schemeClr val="bg1"/>
                </a:solidFill>
                <a:latin typeface="Oswald" panose="020B0604020202020204" charset="0"/>
                <a:cs typeface="Times New Roman" panose="02020603050405020304" pitchFamily="18" charset="0"/>
              </a:rPr>
              <a:t> </a:t>
            </a:r>
            <a:r>
              <a:rPr lang="en-US" sz="4712" b="1" dirty="0" err="1">
                <a:solidFill>
                  <a:schemeClr val="bg1"/>
                </a:solidFill>
                <a:latin typeface="Oswald" panose="020B0604020202020204" charset="0"/>
                <a:cs typeface="Times New Roman" panose="02020603050405020304" pitchFamily="18" charset="0"/>
              </a:rPr>
              <a:t>Quốc</a:t>
            </a:r>
            <a:endParaRPr lang="en-US" sz="4712" b="1" dirty="0">
              <a:solidFill>
                <a:schemeClr val="bg1"/>
              </a:solidFill>
              <a:latin typeface="Oswald" panose="020B0604020202020204" charset="0"/>
              <a:cs typeface="Times New Roman" panose="02020603050405020304" pitchFamily="18" charset="0"/>
            </a:endParaRPr>
          </a:p>
        </p:txBody>
      </p:sp>
      <p:pic>
        <p:nvPicPr>
          <p:cNvPr id="1026" name="Picture 2" descr="Burn, burning, fire, flame, heat ic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800" y="1635760"/>
            <a:ext cx="5518843" cy="5518843"/>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p:cNvSpPr/>
          <p:nvPr/>
        </p:nvSpPr>
        <p:spPr>
          <a:xfrm>
            <a:off x="2730137" y="3202680"/>
            <a:ext cx="4074978" cy="3606278"/>
          </a:xfrm>
          <a:prstGeom prst="ellipse">
            <a:avLst/>
          </a:prstGeom>
        </p:spPr>
        <p:style>
          <a:lnRef idx="2">
            <a:schemeClr val="dk1">
              <a:shade val="50000"/>
            </a:schemeClr>
          </a:lnRef>
          <a:fillRef idx="1001">
            <a:schemeClr val="lt2"/>
          </a:fillRef>
          <a:effectRef idx="0">
            <a:schemeClr val="dk1"/>
          </a:effectRef>
          <a:fontRef idx="minor">
            <a:schemeClr val="lt1"/>
          </a:fontRef>
        </p:style>
        <p:txBody>
          <a:bodyPr rot="0" spcFirstLastPara="0" vertOverflow="overflow" horzOverflow="overflow" vert="horz" wrap="square" lIns="172305" tIns="86153" rIns="172305" bIns="86153" numCol="1" spcCol="0" rtlCol="0" fromWordArt="0" anchor="ctr" anchorCtr="0" forceAA="0" compatLnSpc="1">
            <a:prstTxWarp prst="textNoShape">
              <a:avLst/>
            </a:prstTxWarp>
            <a:noAutofit/>
          </a:bodyPr>
          <a:lstStyle/>
          <a:p>
            <a:pPr algn="ctr"/>
            <a:r>
              <a:rPr lang="vi-VN" sz="3500" b="1" spc="-47" dirty="0" smtClean="0">
                <a:solidFill>
                  <a:srgbClr val="C29973"/>
                </a:solidFill>
                <a:latin typeface="Oswald" panose="020B0604020202020204" charset="0"/>
              </a:rPr>
              <a:t>Hiếu </a:t>
            </a:r>
            <a:r>
              <a:rPr lang="vi-VN" sz="3500" b="1" spc="-47" dirty="0">
                <a:solidFill>
                  <a:srgbClr val="C29973"/>
                </a:solidFill>
                <a:latin typeface="Oswald" panose="020B0604020202020204" charset="0"/>
              </a:rPr>
              <a:t>chiến, hống hách và ảo tưởng </a:t>
            </a:r>
            <a:endParaRPr lang="vi-VN" sz="3500" b="1" dirty="0">
              <a:latin typeface="Oswald" panose="020B0604020202020204" charset="0"/>
            </a:endParaRPr>
          </a:p>
          <a:p>
            <a:pPr algn="ctr"/>
            <a:endParaRPr lang="en-US" sz="3500" b="1" dirty="0">
              <a:latin typeface="Oswald" panose="020B0604020202020204" charset="0"/>
            </a:endParaRPr>
          </a:p>
        </p:txBody>
      </p:sp>
      <p:sp>
        <p:nvSpPr>
          <p:cNvPr id="10" name="Oval 9"/>
          <p:cNvSpPr/>
          <p:nvPr/>
        </p:nvSpPr>
        <p:spPr>
          <a:xfrm>
            <a:off x="11673266" y="3081906"/>
            <a:ext cx="4356067" cy="3847824"/>
          </a:xfrm>
          <a:prstGeom prst="ellipse">
            <a:avLst/>
          </a:prstGeom>
        </p:spPr>
        <p:style>
          <a:lnRef idx="2">
            <a:schemeClr val="dk1">
              <a:shade val="50000"/>
            </a:schemeClr>
          </a:lnRef>
          <a:fillRef idx="1001">
            <a:schemeClr val="lt2"/>
          </a:fillRef>
          <a:effectRef idx="0">
            <a:schemeClr val="dk1"/>
          </a:effectRef>
          <a:fontRef idx="minor">
            <a:schemeClr val="lt1"/>
          </a:fontRef>
        </p:style>
        <p:txBody>
          <a:bodyPr rot="0" spcFirstLastPara="0" vertOverflow="overflow" horzOverflow="overflow" vert="horz" wrap="square" lIns="172305" tIns="86153" rIns="172305" bIns="86153" numCol="1" spcCol="0" rtlCol="0" fromWordArt="0" anchor="ctr" anchorCtr="0" forceAA="0" compatLnSpc="1">
            <a:prstTxWarp prst="textNoShape">
              <a:avLst/>
            </a:prstTxWarp>
            <a:noAutofit/>
          </a:bodyPr>
          <a:lstStyle/>
          <a:p>
            <a:pPr algn="ctr"/>
            <a:r>
              <a:rPr lang="en-US" sz="3500" b="1" spc="-47" dirty="0" err="1" smtClean="0">
                <a:solidFill>
                  <a:srgbClr val="C29973"/>
                </a:solidFill>
                <a:latin typeface="Oswald" panose="020B0604020202020204" charset="0"/>
              </a:rPr>
              <a:t>Ngụy</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biện</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luôn</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nghụy</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trang</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sự</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tàn</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bạo</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bằng</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những</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lời</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lẽ</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đạo</a:t>
            </a:r>
            <a:r>
              <a:rPr lang="en-US" sz="3500" b="1" spc="-47" dirty="0" smtClean="0">
                <a:solidFill>
                  <a:srgbClr val="C29973"/>
                </a:solidFill>
                <a:latin typeface="Oswald" panose="020B0604020202020204" charset="0"/>
              </a:rPr>
              <a:t> </a:t>
            </a:r>
            <a:r>
              <a:rPr lang="en-US" sz="3500" b="1" spc="-47" dirty="0" err="1" smtClean="0">
                <a:solidFill>
                  <a:srgbClr val="C29973"/>
                </a:solidFill>
                <a:latin typeface="Oswald" panose="020B0604020202020204" charset="0"/>
              </a:rPr>
              <a:t>lý</a:t>
            </a:r>
            <a:r>
              <a:rPr lang="en-US" sz="3500" b="1" spc="-47" dirty="0" smtClean="0">
                <a:solidFill>
                  <a:srgbClr val="C29973"/>
                </a:solidFill>
                <a:latin typeface="Oswald" panose="020B0604020202020204" charset="0"/>
              </a:rPr>
              <a:t> </a:t>
            </a:r>
            <a:endParaRPr lang="en-US" sz="3500" b="1" dirty="0">
              <a:latin typeface="Oswald" panose="020B0604020202020204" charset="0"/>
            </a:endParaRPr>
          </a:p>
        </p:txBody>
      </p:sp>
      <p:sp>
        <p:nvSpPr>
          <p:cNvPr id="11" name="Oval 10"/>
          <p:cNvSpPr/>
          <p:nvPr/>
        </p:nvSpPr>
        <p:spPr>
          <a:xfrm>
            <a:off x="7180234" y="6593954"/>
            <a:ext cx="4117913" cy="3771296"/>
          </a:xfrm>
          <a:prstGeom prst="ellipse">
            <a:avLst/>
          </a:prstGeom>
        </p:spPr>
        <p:style>
          <a:lnRef idx="2">
            <a:schemeClr val="dk1">
              <a:shade val="50000"/>
            </a:schemeClr>
          </a:lnRef>
          <a:fillRef idx="1001">
            <a:schemeClr val="lt2"/>
          </a:fillRef>
          <a:effectRef idx="0">
            <a:schemeClr val="dk1"/>
          </a:effectRef>
          <a:fontRef idx="minor">
            <a:schemeClr val="lt1"/>
          </a:fontRef>
        </p:style>
        <p:txBody>
          <a:bodyPr rot="0" spcFirstLastPara="0" vertOverflow="overflow" horzOverflow="overflow" vert="horz" wrap="square" lIns="172305" tIns="86153" rIns="172305" bIns="86153" numCol="1" spcCol="0" rtlCol="0" fromWordArt="0" anchor="ctr" anchorCtr="0" forceAA="0" compatLnSpc="1">
            <a:prstTxWarp prst="textNoShape">
              <a:avLst/>
            </a:prstTxWarp>
            <a:noAutofit/>
          </a:bodyPr>
          <a:lstStyle/>
          <a:p>
            <a:pPr algn="ctr"/>
            <a:r>
              <a:rPr lang="vi-VN" sz="3500" b="1" spc="-47" dirty="0" smtClean="0">
                <a:solidFill>
                  <a:srgbClr val="C29973"/>
                </a:solidFill>
                <a:latin typeface="Oswald" panose="020B0604020202020204" charset="0"/>
              </a:rPr>
              <a:t>Hiếu chiến, hống hách và ảo tưởng </a:t>
            </a:r>
            <a:endParaRPr lang="vi-VN" sz="3500" b="1" dirty="0" smtClean="0">
              <a:latin typeface="Oswald" panose="020B0604020202020204" charset="0"/>
            </a:endParaRPr>
          </a:p>
          <a:p>
            <a:pPr algn="ctr"/>
            <a:endParaRPr lang="en-US" sz="3500" b="1" dirty="0">
              <a:latin typeface="Oswald" panose="020B0604020202020204" charset="0"/>
            </a:endParaRPr>
          </a:p>
        </p:txBody>
      </p:sp>
      <p:cxnSp>
        <p:nvCxnSpPr>
          <p:cNvPr id="13" name="Curved Connector 12"/>
          <p:cNvCxnSpPr>
            <a:stCxn id="5" idx="0"/>
            <a:endCxn id="10" idx="0"/>
          </p:cNvCxnSpPr>
          <p:nvPr/>
        </p:nvCxnSpPr>
        <p:spPr>
          <a:xfrm rot="5400000" flipH="1" flipV="1">
            <a:off x="9249076" y="-1399544"/>
            <a:ext cx="120774" cy="9083674"/>
          </a:xfrm>
          <a:prstGeom prst="curvedConnector3">
            <a:avLst>
              <a:gd name="adj1" fmla="val 588971"/>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Curved Connector 21"/>
          <p:cNvCxnSpPr>
            <a:stCxn id="10" idx="5"/>
          </p:cNvCxnSpPr>
          <p:nvPr/>
        </p:nvCxnSpPr>
        <p:spPr>
          <a:xfrm rot="5400000">
            <a:off x="12227514" y="5436861"/>
            <a:ext cx="2234520" cy="4093256"/>
          </a:xfrm>
          <a:prstGeom prst="curvedConnector2">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8" name="Curved Connector 37"/>
          <p:cNvCxnSpPr>
            <a:stCxn id="5" idx="3"/>
            <a:endCxn id="11" idx="2"/>
          </p:cNvCxnSpPr>
          <p:nvPr/>
        </p:nvCxnSpPr>
        <p:spPr>
          <a:xfrm rot="16200000" flipH="1">
            <a:off x="4154184" y="5453551"/>
            <a:ext cx="2198771" cy="3853330"/>
          </a:xfrm>
          <a:prstGeom prst="curvedConnector2">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6969884" y="5379082"/>
            <a:ext cx="4834765" cy="692497"/>
          </a:xfrm>
          <a:prstGeom prst="rect">
            <a:avLst/>
          </a:prstGeom>
          <a:noFill/>
        </p:spPr>
        <p:txBody>
          <a:bodyPr wrap="square" rtlCol="0">
            <a:spAutoFit/>
          </a:bodyPr>
          <a:lstStyle/>
          <a:p>
            <a:r>
              <a:rPr lang="en-US" sz="3900" b="1" dirty="0" smtClean="0">
                <a:latin typeface="Oswald" panose="020B0604020202020204" charset="0"/>
                <a:cs typeface="Oswald" panose="020B0604020202020204" charset="0"/>
              </a:rPr>
              <a:t>CHỦ NGHĨA ĐẠI HÁN</a:t>
            </a:r>
            <a:endParaRPr lang="en-US" sz="3900" b="1" dirty="0">
              <a:latin typeface="Oswald" panose="020B0604020202020204" charset="0"/>
              <a:cs typeface="Oswald" panose="020B0604020202020204" charset="0"/>
            </a:endParaRPr>
          </a:p>
        </p:txBody>
      </p:sp>
    </p:spTree>
    <p:extLst>
      <p:ext uri="{BB962C8B-B14F-4D97-AF65-F5344CB8AC3E}">
        <p14:creationId xmlns:p14="http://schemas.microsoft.com/office/powerpoint/2010/main" val="167644320"/>
      </p:ext>
    </p:extLst>
  </p:cSld>
  <p:clrMapOvr>
    <a:masterClrMapping/>
  </p:clrMapOvr>
  <p:transition spd="slow">
    <p:randomBar dir="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C29A74"/>
        </a:solidFill>
        <a:effectLst/>
      </p:bgPr>
    </p:bg>
    <p:spTree>
      <p:nvGrpSpPr>
        <p:cNvPr id="1" name=""/>
        <p:cNvGrpSpPr/>
        <p:nvPr/>
      </p:nvGrpSpPr>
      <p:grpSpPr>
        <a:xfrm>
          <a:off x="0" y="0"/>
          <a:ext cx="0" cy="0"/>
          <a:chOff x="0" y="0"/>
          <a:chExt cx="0" cy="0"/>
        </a:xfrm>
      </p:grpSpPr>
      <p:grpSp>
        <p:nvGrpSpPr>
          <p:cNvPr id="3" name="Group 3"/>
          <p:cNvGrpSpPr/>
          <p:nvPr/>
        </p:nvGrpSpPr>
        <p:grpSpPr>
          <a:xfrm>
            <a:off x="10302025" y="2705100"/>
            <a:ext cx="7985975" cy="889252"/>
            <a:chOff x="1145249" y="0"/>
            <a:chExt cx="10810563" cy="1566700"/>
          </a:xfrm>
        </p:grpSpPr>
        <p:sp>
          <p:nvSpPr>
            <p:cNvPr id="4" name="AutoShape 4"/>
            <p:cNvSpPr/>
            <p:nvPr/>
          </p:nvSpPr>
          <p:spPr>
            <a:xfrm>
              <a:off x="1145249" y="0"/>
              <a:ext cx="10810563" cy="1566700"/>
            </a:xfrm>
            <a:prstGeom prst="rect">
              <a:avLst/>
            </a:prstGeom>
            <a:solidFill>
              <a:srgbClr val="FBFDF4"/>
            </a:solidFill>
          </p:spPr>
        </p:sp>
        <p:sp>
          <p:nvSpPr>
            <p:cNvPr id="5" name="TextBox 5"/>
            <p:cNvSpPr txBox="1"/>
            <p:nvPr/>
          </p:nvSpPr>
          <p:spPr>
            <a:xfrm>
              <a:off x="2415396" y="382031"/>
              <a:ext cx="9031987" cy="986777"/>
            </a:xfrm>
            <a:prstGeom prst="rect">
              <a:avLst/>
            </a:prstGeom>
          </p:spPr>
          <p:txBody>
            <a:bodyPr lIns="0" tIns="0" rIns="0" bIns="0" rtlCol="0" anchor="t">
              <a:spAutoFit/>
            </a:bodyPr>
            <a:lstStyle/>
            <a:p>
              <a:pPr>
                <a:lnSpc>
                  <a:spcPts val="4680"/>
                </a:lnSpc>
              </a:pPr>
              <a:endParaRPr lang="en-US" sz="3600" spc="288" dirty="0">
                <a:solidFill>
                  <a:srgbClr val="C29A74"/>
                </a:solidFill>
                <a:latin typeface="Oswald"/>
              </a:endParaRPr>
            </a:p>
          </p:txBody>
        </p:sp>
      </p:grpSp>
      <p:sp>
        <p:nvSpPr>
          <p:cNvPr id="6" name="TextBox 6"/>
          <p:cNvSpPr txBox="1"/>
          <p:nvPr/>
        </p:nvSpPr>
        <p:spPr>
          <a:xfrm>
            <a:off x="1057140" y="7810500"/>
            <a:ext cx="6869065" cy="582852"/>
          </a:xfrm>
          <a:prstGeom prst="rect">
            <a:avLst/>
          </a:prstGeom>
        </p:spPr>
        <p:txBody>
          <a:bodyPr lIns="0" tIns="0" rIns="0" bIns="0" rtlCol="0" anchor="t">
            <a:spAutoFit/>
          </a:bodyPr>
          <a:lstStyle/>
          <a:p>
            <a:pPr>
              <a:lnSpc>
                <a:spcPts val="4500"/>
              </a:lnSpc>
            </a:pPr>
            <a:r>
              <a:rPr lang="en-US" sz="5000" spc="31" dirty="0" err="1" smtClean="0">
                <a:solidFill>
                  <a:srgbClr val="FBFDF4"/>
                </a:solidFill>
                <a:latin typeface="Oswald" panose="020B0604020202020204" charset="0"/>
                <a:cs typeface="Oswald" panose="020B0604020202020204" charset="0"/>
              </a:rPr>
              <a:t>Chủ</a:t>
            </a:r>
            <a:r>
              <a:rPr lang="en-US" sz="5000" spc="31" dirty="0" smtClean="0">
                <a:solidFill>
                  <a:srgbClr val="FBFDF4"/>
                </a:solidFill>
                <a:latin typeface="Oswald" panose="020B0604020202020204" charset="0"/>
                <a:cs typeface="Oswald" panose="020B0604020202020204" charset="0"/>
              </a:rPr>
              <a:t> </a:t>
            </a:r>
            <a:r>
              <a:rPr lang="en-US" sz="5000" spc="31" dirty="0" err="1" smtClean="0">
                <a:solidFill>
                  <a:srgbClr val="FBFDF4"/>
                </a:solidFill>
                <a:latin typeface="Oswald" panose="020B0604020202020204" charset="0"/>
                <a:cs typeface="Oswald" panose="020B0604020202020204" charset="0"/>
              </a:rPr>
              <a:t>nghĩa</a:t>
            </a:r>
            <a:r>
              <a:rPr lang="en-US" sz="5000" spc="31" dirty="0" smtClean="0">
                <a:solidFill>
                  <a:srgbClr val="FBFDF4"/>
                </a:solidFill>
                <a:latin typeface="Oswald" panose="020B0604020202020204" charset="0"/>
                <a:cs typeface="Oswald" panose="020B0604020202020204" charset="0"/>
              </a:rPr>
              <a:t> </a:t>
            </a:r>
            <a:r>
              <a:rPr lang="en-US" sz="5000" spc="31" dirty="0" err="1" smtClean="0">
                <a:solidFill>
                  <a:srgbClr val="FBFDF4"/>
                </a:solidFill>
                <a:latin typeface="Oswald" panose="020B0604020202020204" charset="0"/>
                <a:cs typeface="Oswald" panose="020B0604020202020204" charset="0"/>
              </a:rPr>
              <a:t>Đại</a:t>
            </a:r>
            <a:r>
              <a:rPr lang="en-US" sz="5000" spc="31" dirty="0" smtClean="0">
                <a:solidFill>
                  <a:srgbClr val="FBFDF4"/>
                </a:solidFill>
                <a:latin typeface="Oswald" panose="020B0604020202020204" charset="0"/>
                <a:cs typeface="Oswald" panose="020B0604020202020204" charset="0"/>
              </a:rPr>
              <a:t> </a:t>
            </a:r>
            <a:r>
              <a:rPr lang="en-US" sz="5000" spc="31" dirty="0" err="1" smtClean="0">
                <a:solidFill>
                  <a:srgbClr val="FBFDF4"/>
                </a:solidFill>
                <a:latin typeface="Oswald" panose="020B0604020202020204" charset="0"/>
                <a:cs typeface="Oswald" panose="020B0604020202020204" charset="0"/>
              </a:rPr>
              <a:t>Hán</a:t>
            </a:r>
            <a:endParaRPr lang="en-US" sz="5000" spc="31" dirty="0">
              <a:solidFill>
                <a:srgbClr val="FBFDF4"/>
              </a:solidFill>
              <a:latin typeface="Oswald" panose="020B0604020202020204" charset="0"/>
              <a:cs typeface="Oswald" panose="020B0604020202020204" charset="0"/>
            </a:endParaRPr>
          </a:p>
        </p:txBody>
      </p:sp>
      <p:grpSp>
        <p:nvGrpSpPr>
          <p:cNvPr id="8" name="Group 8"/>
          <p:cNvGrpSpPr/>
          <p:nvPr/>
        </p:nvGrpSpPr>
        <p:grpSpPr>
          <a:xfrm>
            <a:off x="-9659" y="6164417"/>
            <a:ext cx="7245439" cy="1036483"/>
            <a:chOff x="0" y="0"/>
            <a:chExt cx="11752986" cy="1566700"/>
          </a:xfrm>
        </p:grpSpPr>
        <p:sp>
          <p:nvSpPr>
            <p:cNvPr id="9" name="AutoShape 9"/>
            <p:cNvSpPr/>
            <p:nvPr/>
          </p:nvSpPr>
          <p:spPr>
            <a:xfrm>
              <a:off x="0" y="0"/>
              <a:ext cx="11752986" cy="1566700"/>
            </a:xfrm>
            <a:prstGeom prst="rect">
              <a:avLst/>
            </a:prstGeom>
            <a:solidFill>
              <a:srgbClr val="FBFDF4"/>
            </a:solidFill>
          </p:spPr>
        </p:sp>
        <p:sp>
          <p:nvSpPr>
            <p:cNvPr id="10" name="TextBox 10"/>
            <p:cNvSpPr txBox="1"/>
            <p:nvPr/>
          </p:nvSpPr>
          <p:spPr>
            <a:xfrm>
              <a:off x="2212567" y="382031"/>
              <a:ext cx="9031987" cy="746787"/>
            </a:xfrm>
            <a:prstGeom prst="rect">
              <a:avLst/>
            </a:prstGeom>
          </p:spPr>
          <p:txBody>
            <a:bodyPr lIns="0" tIns="0" rIns="0" bIns="0" rtlCol="0" anchor="t">
              <a:spAutoFit/>
            </a:bodyPr>
            <a:lstStyle/>
            <a:p>
              <a:pPr>
                <a:lnSpc>
                  <a:spcPts val="4680"/>
                </a:lnSpc>
              </a:pPr>
              <a:endParaRPr lang="en-US" sz="3600" spc="288" dirty="0">
                <a:solidFill>
                  <a:srgbClr val="C29A74"/>
                </a:solidFill>
                <a:latin typeface="Oswald"/>
              </a:endParaRPr>
            </a:p>
          </p:txBody>
        </p:sp>
      </p:grpSp>
      <p:sp>
        <p:nvSpPr>
          <p:cNvPr id="12" name="TextBox 6"/>
          <p:cNvSpPr txBox="1"/>
          <p:nvPr/>
        </p:nvSpPr>
        <p:spPr>
          <a:xfrm>
            <a:off x="10980313" y="1916167"/>
            <a:ext cx="8831994" cy="582852"/>
          </a:xfrm>
          <a:prstGeom prst="rect">
            <a:avLst/>
          </a:prstGeom>
        </p:spPr>
        <p:txBody>
          <a:bodyPr wrap="square" lIns="0" tIns="0" rIns="0" bIns="0" rtlCol="0" anchor="t">
            <a:spAutoFit/>
          </a:bodyPr>
          <a:lstStyle/>
          <a:p>
            <a:pPr>
              <a:lnSpc>
                <a:spcPts val="4500"/>
              </a:lnSpc>
            </a:pPr>
            <a:r>
              <a:rPr lang="en-US" sz="5000" spc="31" dirty="0" err="1" smtClean="0">
                <a:solidFill>
                  <a:srgbClr val="FBFDF4"/>
                </a:solidFill>
                <a:latin typeface="Oswald" panose="020B0604020202020204" charset="0"/>
                <a:cs typeface="Oswald" panose="020B0604020202020204" charset="0"/>
              </a:rPr>
              <a:t>Chủ</a:t>
            </a:r>
            <a:r>
              <a:rPr lang="en-US" sz="5000" spc="31" dirty="0" smtClean="0">
                <a:solidFill>
                  <a:srgbClr val="FBFDF4"/>
                </a:solidFill>
                <a:latin typeface="Oswald" panose="020B0604020202020204" charset="0"/>
                <a:cs typeface="Oswald" panose="020B0604020202020204" charset="0"/>
              </a:rPr>
              <a:t>  </a:t>
            </a:r>
            <a:r>
              <a:rPr lang="en-US" sz="5000" spc="31" dirty="0" err="1" smtClean="0">
                <a:solidFill>
                  <a:srgbClr val="FBFDF4"/>
                </a:solidFill>
                <a:latin typeface="Oswald" panose="020B0604020202020204" charset="0"/>
                <a:cs typeface="Oswald" panose="020B0604020202020204" charset="0"/>
              </a:rPr>
              <a:t>nghĩa</a:t>
            </a:r>
            <a:r>
              <a:rPr lang="en-US" sz="5000" spc="31" dirty="0" smtClean="0">
                <a:solidFill>
                  <a:srgbClr val="FBFDF4"/>
                </a:solidFill>
                <a:latin typeface="Oswald" panose="020B0604020202020204" charset="0"/>
                <a:cs typeface="Oswald" panose="020B0604020202020204" charset="0"/>
              </a:rPr>
              <a:t> </a:t>
            </a:r>
            <a:r>
              <a:rPr lang="en-US" sz="5000" spc="31" dirty="0" err="1" smtClean="0">
                <a:solidFill>
                  <a:srgbClr val="FBFDF4"/>
                </a:solidFill>
                <a:latin typeface="Oswald" panose="020B0604020202020204" charset="0"/>
                <a:cs typeface="Oswald" panose="020B0604020202020204" charset="0"/>
              </a:rPr>
              <a:t>Đế</a:t>
            </a:r>
            <a:r>
              <a:rPr lang="en-US" sz="5000" spc="31" dirty="0" smtClean="0">
                <a:solidFill>
                  <a:srgbClr val="FBFDF4"/>
                </a:solidFill>
                <a:latin typeface="Oswald" panose="020B0604020202020204" charset="0"/>
                <a:cs typeface="Oswald" panose="020B0604020202020204" charset="0"/>
              </a:rPr>
              <a:t> </a:t>
            </a:r>
            <a:r>
              <a:rPr lang="en-US" sz="5000" spc="31" dirty="0" err="1" smtClean="0">
                <a:solidFill>
                  <a:srgbClr val="FBFDF4"/>
                </a:solidFill>
                <a:latin typeface="Oswald" panose="020B0604020202020204" charset="0"/>
                <a:cs typeface="Oswald" panose="020B0604020202020204" charset="0"/>
              </a:rPr>
              <a:t>quốc</a:t>
            </a:r>
            <a:r>
              <a:rPr lang="en-US" sz="5000" spc="31" dirty="0" smtClean="0">
                <a:solidFill>
                  <a:srgbClr val="FBFDF4"/>
                </a:solidFill>
                <a:latin typeface="Oswald" panose="020B0604020202020204" charset="0"/>
                <a:cs typeface="Oswald" panose="020B0604020202020204" charset="0"/>
              </a:rPr>
              <a:t> </a:t>
            </a:r>
            <a:r>
              <a:rPr lang="en-US" sz="5000" spc="31" dirty="0" err="1" smtClean="0">
                <a:solidFill>
                  <a:srgbClr val="FBFDF4"/>
                </a:solidFill>
                <a:latin typeface="Oswald" panose="020B0604020202020204" charset="0"/>
                <a:cs typeface="Oswald" panose="020B0604020202020204" charset="0"/>
              </a:rPr>
              <a:t>Trung</a:t>
            </a:r>
            <a:r>
              <a:rPr lang="en-US" sz="5000" spc="31" dirty="0" smtClean="0">
                <a:solidFill>
                  <a:srgbClr val="FBFDF4"/>
                </a:solidFill>
                <a:latin typeface="Oswald" panose="020B0604020202020204" charset="0"/>
                <a:cs typeface="Oswald" panose="020B0604020202020204" charset="0"/>
              </a:rPr>
              <a:t> </a:t>
            </a:r>
            <a:r>
              <a:rPr lang="en-US" sz="5000" spc="31" dirty="0" err="1" smtClean="0">
                <a:solidFill>
                  <a:srgbClr val="FBFDF4"/>
                </a:solidFill>
                <a:latin typeface="Oswald" panose="020B0604020202020204" charset="0"/>
                <a:cs typeface="Oswald" panose="020B0604020202020204" charset="0"/>
              </a:rPr>
              <a:t>Hoa</a:t>
            </a:r>
            <a:endParaRPr lang="en-US" sz="5000" spc="31" dirty="0">
              <a:solidFill>
                <a:srgbClr val="FBFDF4"/>
              </a:solidFill>
              <a:latin typeface="Oswald" panose="020B0604020202020204" charset="0"/>
              <a:cs typeface="Oswald" panose="020B0604020202020204" charset="0"/>
            </a:endParaRPr>
          </a:p>
        </p:txBody>
      </p:sp>
      <p:cxnSp>
        <p:nvCxnSpPr>
          <p:cNvPr id="17" name="Straight Connector 16"/>
          <p:cNvCxnSpPr/>
          <p:nvPr/>
        </p:nvCxnSpPr>
        <p:spPr>
          <a:xfrm flipV="1">
            <a:off x="7235780" y="4686300"/>
            <a:ext cx="1222420" cy="1478117"/>
          </a:xfrm>
          <a:prstGeom prst="line">
            <a:avLst/>
          </a:prstGeom>
          <a:ln w="76200">
            <a:solidFill>
              <a:srgbClr val="99663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8458200" y="4686300"/>
            <a:ext cx="609600" cy="457200"/>
          </a:xfrm>
          <a:prstGeom prst="line">
            <a:avLst/>
          </a:prstGeom>
          <a:ln w="76200">
            <a:solidFill>
              <a:srgbClr val="996633"/>
            </a:solidFill>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V="1">
            <a:off x="9067800" y="3482029"/>
            <a:ext cx="1234225" cy="1661471"/>
          </a:xfrm>
          <a:prstGeom prst="straightConnector1">
            <a:avLst/>
          </a:prstGeom>
          <a:ln w="76200">
            <a:solidFill>
              <a:srgbClr val="99663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490429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1000" fill="hold"/>
                                        <p:tgtEl>
                                          <p:spTgt spid="3"/>
                                        </p:tgtEl>
                                        <p:attrNameLst>
                                          <p:attrName>ppt_w</p:attrName>
                                        </p:attrNameLst>
                                      </p:cBhvr>
                                      <p:tavLst>
                                        <p:tav tm="0">
                                          <p:val>
                                            <p:fltVal val="0"/>
                                          </p:val>
                                        </p:tav>
                                        <p:tav tm="100000">
                                          <p:val>
                                            <p:strVal val="#ppt_w"/>
                                          </p:val>
                                        </p:tav>
                                      </p:tavLst>
                                    </p:anim>
                                    <p:anim calcmode="lin" valueType="num">
                                      <p:cBhvr>
                                        <p:cTn id="18" dur="1000" fill="hold"/>
                                        <p:tgtEl>
                                          <p:spTgt spid="3"/>
                                        </p:tgtEl>
                                        <p:attrNameLst>
                                          <p:attrName>ppt_h</p:attrName>
                                        </p:attrNameLst>
                                      </p:cBhvr>
                                      <p:tavLst>
                                        <p:tav tm="0">
                                          <p:val>
                                            <p:fltVal val="0"/>
                                          </p:val>
                                        </p:tav>
                                        <p:tav tm="100000">
                                          <p:val>
                                            <p:strVal val="#ppt_h"/>
                                          </p:val>
                                        </p:tav>
                                      </p:tavLst>
                                    </p:anim>
                                    <p:anim calcmode="lin" valueType="num">
                                      <p:cBhvr>
                                        <p:cTn id="19" dur="1000" fill="hold"/>
                                        <p:tgtEl>
                                          <p:spTgt spid="3"/>
                                        </p:tgtEl>
                                        <p:attrNameLst>
                                          <p:attrName>style.rotation</p:attrName>
                                        </p:attrNameLst>
                                      </p:cBhvr>
                                      <p:tavLst>
                                        <p:tav tm="0">
                                          <p:val>
                                            <p:fltVal val="90"/>
                                          </p:val>
                                        </p:tav>
                                        <p:tav tm="100000">
                                          <p:val>
                                            <p:fltVal val="0"/>
                                          </p:val>
                                        </p:tav>
                                      </p:tavLst>
                                    </p:anim>
                                    <p:animEffect transition="in" filter="fade">
                                      <p:cBhvr>
                                        <p:cTn id="20" dur="1000"/>
                                        <p:tgtEl>
                                          <p:spTgt spid="3"/>
                                        </p:tgtEl>
                                      </p:cBhvr>
                                    </p:animEffect>
                                  </p:childTnLst>
                                </p:cTn>
                              </p:par>
                              <p:par>
                                <p:cTn id="21" presetID="31" presetClass="entr" presetSubtype="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p:cTn id="23" dur="1000" fill="hold"/>
                                        <p:tgtEl>
                                          <p:spTgt spid="17"/>
                                        </p:tgtEl>
                                        <p:attrNameLst>
                                          <p:attrName>ppt_w</p:attrName>
                                        </p:attrNameLst>
                                      </p:cBhvr>
                                      <p:tavLst>
                                        <p:tav tm="0">
                                          <p:val>
                                            <p:fltVal val="0"/>
                                          </p:val>
                                        </p:tav>
                                        <p:tav tm="100000">
                                          <p:val>
                                            <p:strVal val="#ppt_w"/>
                                          </p:val>
                                        </p:tav>
                                      </p:tavLst>
                                    </p:anim>
                                    <p:anim calcmode="lin" valueType="num">
                                      <p:cBhvr>
                                        <p:cTn id="24" dur="1000" fill="hold"/>
                                        <p:tgtEl>
                                          <p:spTgt spid="17"/>
                                        </p:tgtEl>
                                        <p:attrNameLst>
                                          <p:attrName>ppt_h</p:attrName>
                                        </p:attrNameLst>
                                      </p:cBhvr>
                                      <p:tavLst>
                                        <p:tav tm="0">
                                          <p:val>
                                            <p:fltVal val="0"/>
                                          </p:val>
                                        </p:tav>
                                        <p:tav tm="100000">
                                          <p:val>
                                            <p:strVal val="#ppt_h"/>
                                          </p:val>
                                        </p:tav>
                                      </p:tavLst>
                                    </p:anim>
                                    <p:anim calcmode="lin" valueType="num">
                                      <p:cBhvr>
                                        <p:cTn id="25" dur="1000" fill="hold"/>
                                        <p:tgtEl>
                                          <p:spTgt spid="17"/>
                                        </p:tgtEl>
                                        <p:attrNameLst>
                                          <p:attrName>style.rotation</p:attrName>
                                        </p:attrNameLst>
                                      </p:cBhvr>
                                      <p:tavLst>
                                        <p:tav tm="0">
                                          <p:val>
                                            <p:fltVal val="90"/>
                                          </p:val>
                                        </p:tav>
                                        <p:tav tm="100000">
                                          <p:val>
                                            <p:fltVal val="0"/>
                                          </p:val>
                                        </p:tav>
                                      </p:tavLst>
                                    </p:anim>
                                    <p:animEffect transition="in" filter="fade">
                                      <p:cBhvr>
                                        <p:cTn id="26" dur="1000"/>
                                        <p:tgtEl>
                                          <p:spTgt spid="17"/>
                                        </p:tgtEl>
                                      </p:cBhvr>
                                    </p:animEffect>
                                  </p:childTnLst>
                                </p:cTn>
                              </p:par>
                              <p:par>
                                <p:cTn id="27" presetID="31" presetClass="entr" presetSubtype="0"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cBhvr>
                                        <p:cTn id="29" dur="1000" fill="hold"/>
                                        <p:tgtEl>
                                          <p:spTgt spid="19"/>
                                        </p:tgtEl>
                                        <p:attrNameLst>
                                          <p:attrName>ppt_w</p:attrName>
                                        </p:attrNameLst>
                                      </p:cBhvr>
                                      <p:tavLst>
                                        <p:tav tm="0">
                                          <p:val>
                                            <p:fltVal val="0"/>
                                          </p:val>
                                        </p:tav>
                                        <p:tav tm="100000">
                                          <p:val>
                                            <p:strVal val="#ppt_w"/>
                                          </p:val>
                                        </p:tav>
                                      </p:tavLst>
                                    </p:anim>
                                    <p:anim calcmode="lin" valueType="num">
                                      <p:cBhvr>
                                        <p:cTn id="30" dur="1000" fill="hold"/>
                                        <p:tgtEl>
                                          <p:spTgt spid="19"/>
                                        </p:tgtEl>
                                        <p:attrNameLst>
                                          <p:attrName>ppt_h</p:attrName>
                                        </p:attrNameLst>
                                      </p:cBhvr>
                                      <p:tavLst>
                                        <p:tav tm="0">
                                          <p:val>
                                            <p:fltVal val="0"/>
                                          </p:val>
                                        </p:tav>
                                        <p:tav tm="100000">
                                          <p:val>
                                            <p:strVal val="#ppt_h"/>
                                          </p:val>
                                        </p:tav>
                                      </p:tavLst>
                                    </p:anim>
                                    <p:anim calcmode="lin" valueType="num">
                                      <p:cBhvr>
                                        <p:cTn id="31" dur="1000" fill="hold"/>
                                        <p:tgtEl>
                                          <p:spTgt spid="19"/>
                                        </p:tgtEl>
                                        <p:attrNameLst>
                                          <p:attrName>style.rotation</p:attrName>
                                        </p:attrNameLst>
                                      </p:cBhvr>
                                      <p:tavLst>
                                        <p:tav tm="0">
                                          <p:val>
                                            <p:fltVal val="90"/>
                                          </p:val>
                                        </p:tav>
                                        <p:tav tm="100000">
                                          <p:val>
                                            <p:fltVal val="0"/>
                                          </p:val>
                                        </p:tav>
                                      </p:tavLst>
                                    </p:anim>
                                    <p:animEffect transition="in" filter="fade">
                                      <p:cBhvr>
                                        <p:cTn id="32" dur="1000"/>
                                        <p:tgtEl>
                                          <p:spTgt spid="19"/>
                                        </p:tgtEl>
                                      </p:cBhvr>
                                    </p:animEffect>
                                  </p:childTnLst>
                                </p:cTn>
                              </p:par>
                              <p:par>
                                <p:cTn id="33" presetID="31" presetClass="entr" presetSubtype="0"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p:cTn id="35" dur="1000" fill="hold"/>
                                        <p:tgtEl>
                                          <p:spTgt spid="21"/>
                                        </p:tgtEl>
                                        <p:attrNameLst>
                                          <p:attrName>ppt_w</p:attrName>
                                        </p:attrNameLst>
                                      </p:cBhvr>
                                      <p:tavLst>
                                        <p:tav tm="0">
                                          <p:val>
                                            <p:fltVal val="0"/>
                                          </p:val>
                                        </p:tav>
                                        <p:tav tm="100000">
                                          <p:val>
                                            <p:strVal val="#ppt_w"/>
                                          </p:val>
                                        </p:tav>
                                      </p:tavLst>
                                    </p:anim>
                                    <p:anim calcmode="lin" valueType="num">
                                      <p:cBhvr>
                                        <p:cTn id="36" dur="1000" fill="hold"/>
                                        <p:tgtEl>
                                          <p:spTgt spid="21"/>
                                        </p:tgtEl>
                                        <p:attrNameLst>
                                          <p:attrName>ppt_h</p:attrName>
                                        </p:attrNameLst>
                                      </p:cBhvr>
                                      <p:tavLst>
                                        <p:tav tm="0">
                                          <p:val>
                                            <p:fltVal val="0"/>
                                          </p:val>
                                        </p:tav>
                                        <p:tav tm="100000">
                                          <p:val>
                                            <p:strVal val="#ppt_h"/>
                                          </p:val>
                                        </p:tav>
                                      </p:tavLst>
                                    </p:anim>
                                    <p:anim calcmode="lin" valueType="num">
                                      <p:cBhvr>
                                        <p:cTn id="37" dur="1000" fill="hold"/>
                                        <p:tgtEl>
                                          <p:spTgt spid="21"/>
                                        </p:tgtEl>
                                        <p:attrNameLst>
                                          <p:attrName>style.rotation</p:attrName>
                                        </p:attrNameLst>
                                      </p:cBhvr>
                                      <p:tavLst>
                                        <p:tav tm="0">
                                          <p:val>
                                            <p:fltVal val="90"/>
                                          </p:val>
                                        </p:tav>
                                        <p:tav tm="100000">
                                          <p:val>
                                            <p:fltVal val="0"/>
                                          </p:val>
                                        </p:tav>
                                      </p:tavLst>
                                    </p:anim>
                                    <p:animEffect transition="in" filter="fade">
                                      <p:cBhvr>
                                        <p:cTn id="38" dur="1000"/>
                                        <p:tgtEl>
                                          <p:spTgt spid="21"/>
                                        </p:tgtEl>
                                      </p:cBhvr>
                                    </p:animEffect>
                                  </p:childTnLst>
                                </p:cTn>
                              </p:par>
                              <p:par>
                                <p:cTn id="39" presetID="31"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p:cTn id="41" dur="1000" fill="hold"/>
                                        <p:tgtEl>
                                          <p:spTgt spid="12"/>
                                        </p:tgtEl>
                                        <p:attrNameLst>
                                          <p:attrName>ppt_w</p:attrName>
                                        </p:attrNameLst>
                                      </p:cBhvr>
                                      <p:tavLst>
                                        <p:tav tm="0">
                                          <p:val>
                                            <p:fltVal val="0"/>
                                          </p:val>
                                        </p:tav>
                                        <p:tav tm="100000">
                                          <p:val>
                                            <p:strVal val="#ppt_w"/>
                                          </p:val>
                                        </p:tav>
                                      </p:tavLst>
                                    </p:anim>
                                    <p:anim calcmode="lin" valueType="num">
                                      <p:cBhvr>
                                        <p:cTn id="42" dur="1000" fill="hold"/>
                                        <p:tgtEl>
                                          <p:spTgt spid="12"/>
                                        </p:tgtEl>
                                        <p:attrNameLst>
                                          <p:attrName>ppt_h</p:attrName>
                                        </p:attrNameLst>
                                      </p:cBhvr>
                                      <p:tavLst>
                                        <p:tav tm="0">
                                          <p:val>
                                            <p:fltVal val="0"/>
                                          </p:val>
                                        </p:tav>
                                        <p:tav tm="100000">
                                          <p:val>
                                            <p:strVal val="#ppt_h"/>
                                          </p:val>
                                        </p:tav>
                                      </p:tavLst>
                                    </p:anim>
                                    <p:anim calcmode="lin" valueType="num">
                                      <p:cBhvr>
                                        <p:cTn id="43" dur="1000" fill="hold"/>
                                        <p:tgtEl>
                                          <p:spTgt spid="12"/>
                                        </p:tgtEl>
                                        <p:attrNameLst>
                                          <p:attrName>style.rotation</p:attrName>
                                        </p:attrNameLst>
                                      </p:cBhvr>
                                      <p:tavLst>
                                        <p:tav tm="0">
                                          <p:val>
                                            <p:fltVal val="90"/>
                                          </p:val>
                                        </p:tav>
                                        <p:tav tm="100000">
                                          <p:val>
                                            <p:fltVal val="0"/>
                                          </p:val>
                                        </p:tav>
                                      </p:tavLst>
                                    </p:anim>
                                    <p:animEffect transition="in" filter="fade">
                                      <p:cBhvr>
                                        <p:cTn id="44"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600" y="8586"/>
            <a:ext cx="18288000" cy="10287000"/>
          </a:xfrm>
          <a:custGeom>
            <a:avLst/>
            <a:gdLst/>
            <a:ahLst/>
            <a:cxnLst/>
            <a:rect l="l" t="t" r="r" b="b"/>
            <a:pathLst>
              <a:path w="10693400" h="6007734">
                <a:moveTo>
                  <a:pt x="10693399" y="6007607"/>
                </a:moveTo>
                <a:lnTo>
                  <a:pt x="10693399" y="0"/>
                </a:lnTo>
                <a:lnTo>
                  <a:pt x="0" y="0"/>
                </a:lnTo>
                <a:lnTo>
                  <a:pt x="0" y="6007607"/>
                </a:lnTo>
                <a:lnTo>
                  <a:pt x="10693399" y="6007607"/>
                </a:lnTo>
                <a:close/>
              </a:path>
            </a:pathLst>
          </a:custGeom>
          <a:solidFill>
            <a:srgbClr val="C29973"/>
          </a:solidFill>
        </p:spPr>
        <p:txBody>
          <a:bodyPr wrap="square" lIns="0" tIns="0" rIns="0" bIns="0" rtlCol="0"/>
          <a:lstStyle/>
          <a:p>
            <a:endParaRPr sz="2450">
              <a:latin typeface="Oswald" panose="020B0604020202020204" charset="0"/>
            </a:endParaRPr>
          </a:p>
        </p:txBody>
      </p:sp>
      <p:sp>
        <p:nvSpPr>
          <p:cNvPr id="7" name="object 7"/>
          <p:cNvSpPr/>
          <p:nvPr/>
        </p:nvSpPr>
        <p:spPr>
          <a:xfrm>
            <a:off x="9201" y="0"/>
            <a:ext cx="18278799" cy="1427847"/>
          </a:xfrm>
          <a:custGeom>
            <a:avLst/>
            <a:gdLst/>
            <a:ahLst/>
            <a:cxnLst/>
            <a:rect l="l" t="t" r="r" b="b"/>
            <a:pathLst>
              <a:path w="10092055" h="930275">
                <a:moveTo>
                  <a:pt x="0" y="0"/>
                </a:moveTo>
                <a:lnTo>
                  <a:pt x="0" y="930100"/>
                </a:lnTo>
                <a:lnTo>
                  <a:pt x="10091895" y="930100"/>
                </a:lnTo>
                <a:lnTo>
                  <a:pt x="10091895" y="0"/>
                </a:lnTo>
                <a:lnTo>
                  <a:pt x="0" y="0"/>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8" name="object 8"/>
          <p:cNvSpPr txBox="1">
            <a:spLocks noGrp="1"/>
          </p:cNvSpPr>
          <p:nvPr>
            <p:ph type="title"/>
          </p:nvPr>
        </p:nvSpPr>
        <p:spPr>
          <a:xfrm>
            <a:off x="2880157" y="417119"/>
            <a:ext cx="12561114" cy="756995"/>
          </a:xfrm>
          <a:prstGeom prst="rect">
            <a:avLst/>
          </a:prstGeom>
        </p:spPr>
        <p:txBody>
          <a:bodyPr vert="horz" wrap="square" lIns="0" tIns="18154" rIns="0" bIns="0" rtlCol="0" anchor="ctr">
            <a:spAutoFit/>
          </a:bodyPr>
          <a:lstStyle/>
          <a:p>
            <a:pPr marL="17289">
              <a:spcBef>
                <a:spcPts val="143"/>
              </a:spcBef>
            </a:pPr>
            <a:r>
              <a:rPr lang="en-US" sz="4800" b="1" spc="-47" dirty="0" smtClean="0">
                <a:solidFill>
                  <a:srgbClr val="C29973"/>
                </a:solidFill>
                <a:latin typeface="Oswald" panose="020B0604020202020204" charset="0"/>
              </a:rPr>
              <a:t>CHỦ NGHĨA ĐẾ QUỐC TRUNG HOA</a:t>
            </a:r>
            <a:endParaRPr sz="4765" dirty="0">
              <a:latin typeface="Oswald" panose="020B0604020202020204" charset="0"/>
              <a:cs typeface="Arial Black"/>
            </a:endParaRPr>
          </a:p>
        </p:txBody>
      </p:sp>
      <p:sp>
        <p:nvSpPr>
          <p:cNvPr id="9" name="Oval 8"/>
          <p:cNvSpPr/>
          <p:nvPr/>
        </p:nvSpPr>
        <p:spPr>
          <a:xfrm>
            <a:off x="7442457" y="2473007"/>
            <a:ext cx="3412286" cy="3187433"/>
          </a:xfrm>
          <a:prstGeom prst="ellipse">
            <a:avLst/>
          </a:prstGeom>
          <a:solidFill>
            <a:srgbClr val="F7F6E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000" spc="-47" dirty="0" smtClean="0">
              <a:solidFill>
                <a:srgbClr val="FF0000"/>
              </a:solidFill>
              <a:latin typeface="Oswald" panose="020B0604020202020204" charset="0"/>
            </a:endParaRPr>
          </a:p>
          <a:p>
            <a:pPr algn="ctr"/>
            <a:r>
              <a:rPr lang="en-US" sz="5000" spc="-47" dirty="0" smtClean="0">
                <a:solidFill>
                  <a:srgbClr val="FF0000"/>
                </a:solidFill>
                <a:latin typeface="Oswald" panose="020B0604020202020204" charset="0"/>
              </a:rPr>
              <a:t>NỀN                 </a:t>
            </a:r>
            <a:r>
              <a:rPr lang="en-US" sz="5000" spc="-47" dirty="0" smtClean="0">
                <a:solidFill>
                  <a:srgbClr val="FF0000"/>
                </a:solidFill>
                <a:latin typeface="Oswald" panose="020B0604020202020204" charset="0"/>
              </a:rPr>
              <a:t>TẢNG</a:t>
            </a:r>
            <a:endParaRPr lang="en-US" sz="5000" dirty="0">
              <a:solidFill>
                <a:srgbClr val="FF0000"/>
              </a:solidFill>
            </a:endParaRPr>
          </a:p>
        </p:txBody>
      </p:sp>
      <p:sp>
        <p:nvSpPr>
          <p:cNvPr id="10" name="Oval 9"/>
          <p:cNvSpPr/>
          <p:nvPr/>
        </p:nvSpPr>
        <p:spPr>
          <a:xfrm>
            <a:off x="7255714" y="6714186"/>
            <a:ext cx="3810000" cy="3581400"/>
          </a:xfrm>
          <a:prstGeom prst="ellipse">
            <a:avLst/>
          </a:prstGeom>
          <a:solidFill>
            <a:srgbClr val="F7F6E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spc="-47" dirty="0" smtClean="0">
              <a:solidFill>
                <a:srgbClr val="C29973"/>
              </a:solidFill>
              <a:latin typeface="Oswald" panose="020B0604020202020204" charset="0"/>
            </a:endParaRPr>
          </a:p>
          <a:p>
            <a:pPr algn="ctr"/>
            <a:r>
              <a:rPr lang="en-US" sz="4000" spc="-47" dirty="0" smtClean="0">
                <a:solidFill>
                  <a:srgbClr val="C29973"/>
                </a:solidFill>
                <a:latin typeface="Oswald" panose="020B0604020202020204" charset="0"/>
              </a:rPr>
              <a:t>TRUNG </a:t>
            </a:r>
            <a:r>
              <a:rPr lang="en-US" sz="4000" spc="-47" dirty="0" smtClean="0">
                <a:solidFill>
                  <a:srgbClr val="C29973"/>
                </a:solidFill>
                <a:latin typeface="Oswald" panose="020B0604020202020204" charset="0"/>
              </a:rPr>
              <a:t>QUỐC LÀ TRUNG TÂM</a:t>
            </a:r>
            <a:endParaRPr lang="en-US" sz="4000" dirty="0"/>
          </a:p>
        </p:txBody>
      </p:sp>
      <p:sp>
        <p:nvSpPr>
          <p:cNvPr id="11" name="Oval 10"/>
          <p:cNvSpPr/>
          <p:nvPr/>
        </p:nvSpPr>
        <p:spPr>
          <a:xfrm>
            <a:off x="1241338" y="1801763"/>
            <a:ext cx="4456473" cy="4570421"/>
          </a:xfrm>
          <a:prstGeom prst="ellipse">
            <a:avLst/>
          </a:prstGeom>
          <a:solidFill>
            <a:srgbClr val="F7F6E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spc="-47" dirty="0" smtClean="0">
                <a:solidFill>
                  <a:srgbClr val="C29973"/>
                </a:solidFill>
                <a:latin typeface="Oswald" panose="020B0604020202020204" charset="0"/>
              </a:rPr>
              <a:t>THIÊN MỆNH</a:t>
            </a:r>
            <a:endParaRPr lang="en-US" sz="4000" dirty="0"/>
          </a:p>
        </p:txBody>
      </p:sp>
      <p:sp>
        <p:nvSpPr>
          <p:cNvPr id="12" name="Oval 11"/>
          <p:cNvSpPr/>
          <p:nvPr/>
        </p:nvSpPr>
        <p:spPr>
          <a:xfrm>
            <a:off x="13157189" y="1582647"/>
            <a:ext cx="4833216" cy="4789537"/>
          </a:xfrm>
          <a:prstGeom prst="ellipse">
            <a:avLst/>
          </a:prstGeom>
          <a:solidFill>
            <a:srgbClr val="F7F6E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err="1">
                <a:solidFill>
                  <a:srgbClr val="C29A74"/>
                </a:solidFill>
                <a:latin typeface="Oswald" panose="020B0604020202020204" charset="0"/>
              </a:rPr>
              <a:t>Tự</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cho</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mình</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có</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sứ</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mệnh</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khai</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hóa</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các</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dân</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tộc</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thấp</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kém</a:t>
            </a:r>
            <a:r>
              <a:rPr lang="en-US" sz="4000" dirty="0">
                <a:solidFill>
                  <a:srgbClr val="C29A74"/>
                </a:solidFill>
                <a:latin typeface="Oswald" panose="020B0604020202020204" charset="0"/>
              </a:rPr>
              <a:t> </a:t>
            </a:r>
            <a:r>
              <a:rPr lang="en-US" sz="4000" dirty="0" err="1">
                <a:solidFill>
                  <a:srgbClr val="C29A74"/>
                </a:solidFill>
                <a:latin typeface="Oswald" panose="020B0604020202020204" charset="0"/>
              </a:rPr>
              <a:t>hơn</a:t>
            </a:r>
            <a:endParaRPr lang="en-US" sz="4000" dirty="0">
              <a:solidFill>
                <a:srgbClr val="C29A74"/>
              </a:solidFill>
              <a:latin typeface="Oswald" panose="020B0604020202020204" charset="0"/>
            </a:endParaRPr>
          </a:p>
        </p:txBody>
      </p:sp>
      <p:cxnSp>
        <p:nvCxnSpPr>
          <p:cNvPr id="14" name="Straight Arrow Connector 13"/>
          <p:cNvCxnSpPr>
            <a:stCxn id="9" idx="2"/>
          </p:cNvCxnSpPr>
          <p:nvPr/>
        </p:nvCxnSpPr>
        <p:spPr>
          <a:xfrm flipH="1" flipV="1">
            <a:off x="5562600" y="3592464"/>
            <a:ext cx="1879857" cy="47426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9" idx="6"/>
          </p:cNvCxnSpPr>
          <p:nvPr/>
        </p:nvCxnSpPr>
        <p:spPr>
          <a:xfrm flipV="1">
            <a:off x="10854743" y="3592464"/>
            <a:ext cx="2327857" cy="47426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9" idx="4"/>
            <a:endCxn id="10" idx="0"/>
          </p:cNvCxnSpPr>
          <p:nvPr/>
        </p:nvCxnSpPr>
        <p:spPr>
          <a:xfrm>
            <a:off x="9148600" y="5660440"/>
            <a:ext cx="12114" cy="105374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058" name="Picture 10" descr="Archery, arrow, bullseye, goal, success, target icon"/>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724442" y="6872314"/>
            <a:ext cx="872543" cy="87254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0" descr="Archery, arrow, bullseye, goal, success, target icon"/>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5137525" y="1750422"/>
            <a:ext cx="872543" cy="872543"/>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0" descr="Archery, arrow, bullseye, goal, success, target icon"/>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712328" y="2498676"/>
            <a:ext cx="872543" cy="872543"/>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0" descr="Archery, arrow, bullseye, goal, success, target icon"/>
          <p:cNvPicPr>
            <a:picLocks noChangeAspect="1" noChangeArrowheads="1"/>
          </p:cNvPicPr>
          <p:nvPr/>
        </p:nvPicPr>
        <p:blipFill>
          <a:blip r:embed="rId2"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033302" y="2036735"/>
            <a:ext cx="872543" cy="8725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1446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8"/>
                                        </p:tgtEl>
                                        <p:attrNameLst>
                                          <p:attrName>style.visibility</p:attrName>
                                        </p:attrNameLst>
                                      </p:cBhvr>
                                      <p:to>
                                        <p:strVal val="visible"/>
                                      </p:to>
                                    </p:set>
                                    <p:animEffect transition="in" filter="fade">
                                      <p:cBhvr>
                                        <p:cTn id="7" dur="1000"/>
                                        <p:tgtEl>
                                          <p:spTgt spid="2058"/>
                                        </p:tgtEl>
                                      </p:cBhvr>
                                    </p:animEffect>
                                    <p:anim calcmode="lin" valueType="num">
                                      <p:cBhvr>
                                        <p:cTn id="8" dur="1000" fill="hold"/>
                                        <p:tgtEl>
                                          <p:spTgt spid="2058"/>
                                        </p:tgtEl>
                                        <p:attrNameLst>
                                          <p:attrName>ppt_x</p:attrName>
                                        </p:attrNameLst>
                                      </p:cBhvr>
                                      <p:tavLst>
                                        <p:tav tm="0">
                                          <p:val>
                                            <p:strVal val="#ppt_x"/>
                                          </p:val>
                                        </p:tav>
                                        <p:tav tm="100000">
                                          <p:val>
                                            <p:strVal val="#ppt_x"/>
                                          </p:val>
                                        </p:tav>
                                      </p:tavLst>
                                    </p:anim>
                                    <p:anim calcmode="lin" valueType="num">
                                      <p:cBhvr>
                                        <p:cTn id="9" dur="1000" fill="hold"/>
                                        <p:tgtEl>
                                          <p:spTgt spid="205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nodeType="click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wheel(1)">
                                      <p:cBhvr>
                                        <p:cTn id="24" dur="2000"/>
                                        <p:tgtEl>
                                          <p:spTgt spid="28"/>
                                        </p:tgtEl>
                                      </p:cBhvr>
                                    </p:animEffect>
                                  </p:childTnLst>
                                </p:cTn>
                              </p:par>
                              <p:par>
                                <p:cTn id="25" presetID="21" presetClass="entr" presetSubtype="1"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heel(1)">
                                      <p:cBhvr>
                                        <p:cTn id="27" dur="2000"/>
                                        <p:tgtEl>
                                          <p:spTgt spid="11"/>
                                        </p:tgtEl>
                                      </p:cBhvr>
                                    </p:animEffect>
                                  </p:childTnLst>
                                </p:cTn>
                              </p:par>
                              <p:par>
                                <p:cTn id="28" presetID="21" presetClass="entr" presetSubtype="1"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heel(1)">
                                      <p:cBhvr>
                                        <p:cTn id="30" dur="20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45"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2000"/>
                                        <p:tgtEl>
                                          <p:spTgt spid="12"/>
                                        </p:tgtEl>
                                      </p:cBhvr>
                                    </p:animEffect>
                                    <p:anim calcmode="lin" valueType="num">
                                      <p:cBhvr>
                                        <p:cTn id="36" dur="2000" fill="hold"/>
                                        <p:tgtEl>
                                          <p:spTgt spid="12"/>
                                        </p:tgtEl>
                                        <p:attrNameLst>
                                          <p:attrName>ppt_w</p:attrName>
                                        </p:attrNameLst>
                                      </p:cBhvr>
                                      <p:tavLst>
                                        <p:tav tm="0" fmla="#ppt_w*sin(2.5*pi*$)">
                                          <p:val>
                                            <p:fltVal val="0"/>
                                          </p:val>
                                        </p:tav>
                                        <p:tav tm="100000">
                                          <p:val>
                                            <p:fltVal val="1"/>
                                          </p:val>
                                        </p:tav>
                                      </p:tavLst>
                                    </p:anim>
                                    <p:anim calcmode="lin" valueType="num">
                                      <p:cBhvr>
                                        <p:cTn id="37" dur="2000" fill="hold"/>
                                        <p:tgtEl>
                                          <p:spTgt spid="12"/>
                                        </p:tgtEl>
                                        <p:attrNameLst>
                                          <p:attrName>ppt_h</p:attrName>
                                        </p:attrNameLst>
                                      </p:cBhvr>
                                      <p:tavLst>
                                        <p:tav tm="0">
                                          <p:val>
                                            <p:strVal val="#ppt_h"/>
                                          </p:val>
                                        </p:tav>
                                        <p:tav tm="100000">
                                          <p:val>
                                            <p:strVal val="#ppt_h"/>
                                          </p:val>
                                        </p:tav>
                                      </p:tavLst>
                                    </p:anim>
                                  </p:childTnLst>
                                </p:cTn>
                              </p:par>
                              <p:par>
                                <p:cTn id="38" presetID="45" presetClass="entr" presetSubtype="0" fill="hold"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2000"/>
                                        <p:tgtEl>
                                          <p:spTgt spid="17"/>
                                        </p:tgtEl>
                                      </p:cBhvr>
                                    </p:animEffect>
                                    <p:anim calcmode="lin" valueType="num">
                                      <p:cBhvr>
                                        <p:cTn id="41" dur="2000" fill="hold"/>
                                        <p:tgtEl>
                                          <p:spTgt spid="17"/>
                                        </p:tgtEl>
                                        <p:attrNameLst>
                                          <p:attrName>ppt_w</p:attrName>
                                        </p:attrNameLst>
                                      </p:cBhvr>
                                      <p:tavLst>
                                        <p:tav tm="0" fmla="#ppt_w*sin(2.5*pi*$)">
                                          <p:val>
                                            <p:fltVal val="0"/>
                                          </p:val>
                                        </p:tav>
                                        <p:tav tm="100000">
                                          <p:val>
                                            <p:fltVal val="1"/>
                                          </p:val>
                                        </p:tav>
                                      </p:tavLst>
                                    </p:anim>
                                    <p:anim calcmode="lin" valueType="num">
                                      <p:cBhvr>
                                        <p:cTn id="42" dur="2000" fill="hold"/>
                                        <p:tgtEl>
                                          <p:spTgt spid="17"/>
                                        </p:tgtEl>
                                        <p:attrNameLst>
                                          <p:attrName>ppt_h</p:attrName>
                                        </p:attrNameLst>
                                      </p:cBhvr>
                                      <p:tavLst>
                                        <p:tav tm="0">
                                          <p:val>
                                            <p:strVal val="#ppt_h"/>
                                          </p:val>
                                        </p:tav>
                                        <p:tav tm="100000">
                                          <p:val>
                                            <p:strVal val="#ppt_h"/>
                                          </p:val>
                                        </p:tav>
                                      </p:tavLst>
                                    </p:anim>
                                  </p:childTnLst>
                                </p:cTn>
                              </p:par>
                              <p:par>
                                <p:cTn id="43" presetID="45" presetClass="entr" presetSubtype="0" fill="hold"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2000"/>
                                        <p:tgtEl>
                                          <p:spTgt spid="16"/>
                                        </p:tgtEl>
                                      </p:cBhvr>
                                    </p:animEffect>
                                    <p:anim calcmode="lin" valueType="num">
                                      <p:cBhvr>
                                        <p:cTn id="46" dur="2000" fill="hold"/>
                                        <p:tgtEl>
                                          <p:spTgt spid="16"/>
                                        </p:tgtEl>
                                        <p:attrNameLst>
                                          <p:attrName>ppt_w</p:attrName>
                                        </p:attrNameLst>
                                      </p:cBhvr>
                                      <p:tavLst>
                                        <p:tav tm="0" fmla="#ppt_w*sin(2.5*pi*$)">
                                          <p:val>
                                            <p:fltVal val="0"/>
                                          </p:val>
                                        </p:tav>
                                        <p:tav tm="100000">
                                          <p:val>
                                            <p:fltVal val="1"/>
                                          </p:val>
                                        </p:tav>
                                      </p:tavLst>
                                    </p:anim>
                                    <p:anim calcmode="lin" valueType="num">
                                      <p:cBhvr>
                                        <p:cTn id="47" dur="2000" fill="hold"/>
                                        <p:tgtEl>
                                          <p:spTgt spid="1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50443" y="-131443"/>
            <a:ext cx="18288000" cy="10286999"/>
          </a:xfrm>
          <a:custGeom>
            <a:avLst/>
            <a:gdLst/>
            <a:ahLst/>
            <a:cxnLst/>
            <a:rect l="l" t="t" r="r" b="b"/>
            <a:pathLst>
              <a:path w="10693400" h="6007734">
                <a:moveTo>
                  <a:pt x="10693399" y="6007607"/>
                </a:moveTo>
                <a:lnTo>
                  <a:pt x="10693399" y="0"/>
                </a:lnTo>
                <a:lnTo>
                  <a:pt x="0" y="0"/>
                </a:lnTo>
                <a:lnTo>
                  <a:pt x="0" y="6007607"/>
                </a:lnTo>
                <a:lnTo>
                  <a:pt x="10693399" y="6007607"/>
                </a:lnTo>
                <a:close/>
              </a:path>
            </a:pathLst>
          </a:custGeom>
          <a:solidFill>
            <a:srgbClr val="FBFDF4"/>
          </a:solidFill>
        </p:spPr>
        <p:txBody>
          <a:bodyPr wrap="square" lIns="0" tIns="0" rIns="0" bIns="0" rtlCol="0"/>
          <a:lstStyle/>
          <a:p>
            <a:endParaRPr sz="2450">
              <a:latin typeface="Oswald" panose="020B0604020202020204" charset="0"/>
            </a:endParaRPr>
          </a:p>
        </p:txBody>
      </p:sp>
      <p:sp>
        <p:nvSpPr>
          <p:cNvPr id="3" name="object 3"/>
          <p:cNvSpPr/>
          <p:nvPr/>
        </p:nvSpPr>
        <p:spPr>
          <a:xfrm>
            <a:off x="0" y="1"/>
            <a:ext cx="18319125" cy="1333500"/>
          </a:xfrm>
          <a:custGeom>
            <a:avLst/>
            <a:gdLst/>
            <a:ahLst/>
            <a:cxnLst/>
            <a:rect l="l" t="t" r="r" b="b"/>
            <a:pathLst>
              <a:path w="1187450" h="6009005">
                <a:moveTo>
                  <a:pt x="0" y="0"/>
                </a:moveTo>
                <a:lnTo>
                  <a:pt x="0" y="6008528"/>
                </a:lnTo>
                <a:lnTo>
                  <a:pt x="1187398" y="6008528"/>
                </a:lnTo>
                <a:lnTo>
                  <a:pt x="1187398" y="0"/>
                </a:lnTo>
                <a:lnTo>
                  <a:pt x="0" y="0"/>
                </a:lnTo>
                <a:close/>
              </a:path>
            </a:pathLst>
          </a:custGeom>
          <a:solidFill>
            <a:srgbClr val="C29973">
              <a:alpha val="49798"/>
            </a:srgbClr>
          </a:solidFill>
        </p:spPr>
        <p:txBody>
          <a:bodyPr wrap="square" lIns="0" tIns="0" rIns="0" bIns="0" rtlCol="0"/>
          <a:lstStyle/>
          <a:p>
            <a:endParaRPr sz="2450">
              <a:latin typeface="Oswald" panose="020B0604020202020204" charset="0"/>
            </a:endParaRPr>
          </a:p>
        </p:txBody>
      </p:sp>
      <p:sp>
        <p:nvSpPr>
          <p:cNvPr id="4" name="object 4"/>
          <p:cNvSpPr txBox="1"/>
          <p:nvPr/>
        </p:nvSpPr>
        <p:spPr>
          <a:xfrm>
            <a:off x="-19319" y="190500"/>
            <a:ext cx="18338443" cy="1012364"/>
          </a:xfrm>
          <a:prstGeom prst="rect">
            <a:avLst/>
          </a:prstGeom>
        </p:spPr>
        <p:txBody>
          <a:bodyPr vert="horz" wrap="square" lIns="0" tIns="88173" rIns="0" bIns="0" rtlCol="0">
            <a:spAutoFit/>
          </a:bodyPr>
          <a:lstStyle/>
          <a:p>
            <a:pPr marL="17289" algn="ctr">
              <a:spcBef>
                <a:spcPts val="693"/>
              </a:spcBef>
            </a:pPr>
            <a:r>
              <a:rPr lang="en-US" sz="6000" dirty="0" smtClean="0">
                <a:solidFill>
                  <a:srgbClr val="FBFDF4"/>
                </a:solidFill>
                <a:latin typeface="Oswald" panose="020B0604020202020204" charset="0"/>
                <a:cs typeface="Arial Black"/>
              </a:rPr>
              <a:t>CHỦ NGHĨA ĐẾ QUỐC TRUNG HOA</a:t>
            </a:r>
            <a:endParaRPr sz="6000" dirty="0">
              <a:latin typeface="Oswald" panose="020B0604020202020204" charset="0"/>
              <a:cs typeface="Arial Black"/>
            </a:endParaRPr>
          </a:p>
        </p:txBody>
      </p:sp>
      <p:sp>
        <p:nvSpPr>
          <p:cNvPr id="5" name="object 5"/>
          <p:cNvSpPr txBox="1">
            <a:spLocks noGrp="1"/>
          </p:cNvSpPr>
          <p:nvPr>
            <p:ph type="title"/>
          </p:nvPr>
        </p:nvSpPr>
        <p:spPr>
          <a:xfrm>
            <a:off x="5867400" y="2394275"/>
            <a:ext cx="5158196" cy="1092930"/>
          </a:xfrm>
          <a:prstGeom prst="rect">
            <a:avLst/>
          </a:prstGeom>
        </p:spPr>
        <p:txBody>
          <a:bodyPr vert="horz" wrap="square" lIns="0" tIns="15560" rIns="0" bIns="0" rtlCol="0" anchor="ctr">
            <a:spAutoFit/>
          </a:bodyPr>
          <a:lstStyle/>
          <a:p>
            <a:pPr marL="17289">
              <a:spcBef>
                <a:spcPts val="123"/>
              </a:spcBef>
            </a:pPr>
            <a:r>
              <a:rPr lang="en-US" sz="7000" b="1" dirty="0" smtClean="0">
                <a:solidFill>
                  <a:srgbClr val="C29973"/>
                </a:solidFill>
                <a:latin typeface="Oswald" panose="020B0604020202020204" charset="0"/>
                <a:cs typeface="Arial Black"/>
              </a:rPr>
              <a:t>ĐẶC ĐIỂM </a:t>
            </a:r>
            <a:endParaRPr sz="7000" b="1" dirty="0">
              <a:solidFill>
                <a:srgbClr val="C29973"/>
              </a:solidFill>
              <a:latin typeface="Oswald" panose="020B0604020202020204" charset="0"/>
              <a:cs typeface="Arial Black"/>
            </a:endParaRPr>
          </a:p>
        </p:txBody>
      </p:sp>
      <p:sp>
        <p:nvSpPr>
          <p:cNvPr id="6" name="object 6"/>
          <p:cNvSpPr/>
          <p:nvPr/>
        </p:nvSpPr>
        <p:spPr>
          <a:xfrm>
            <a:off x="2684152" y="6572356"/>
            <a:ext cx="5186723" cy="1835235"/>
          </a:xfrm>
          <a:custGeom>
            <a:avLst/>
            <a:gdLst/>
            <a:ahLst/>
            <a:cxnLst/>
            <a:rect l="l" t="t" r="r" b="b"/>
            <a:pathLst>
              <a:path w="3810000" h="1348104">
                <a:moveTo>
                  <a:pt x="3809530" y="1347812"/>
                </a:moveTo>
                <a:lnTo>
                  <a:pt x="3809530" y="0"/>
                </a:lnTo>
                <a:lnTo>
                  <a:pt x="0" y="0"/>
                </a:lnTo>
                <a:lnTo>
                  <a:pt x="0" y="1347812"/>
                </a:lnTo>
                <a:lnTo>
                  <a:pt x="3809530" y="1347812"/>
                </a:lnTo>
                <a:close/>
              </a:path>
            </a:pathLst>
          </a:custGeom>
          <a:solidFill>
            <a:srgbClr val="C29973">
              <a:alpha val="6669"/>
            </a:srgbClr>
          </a:solidFill>
        </p:spPr>
        <p:txBody>
          <a:bodyPr wrap="square" lIns="0" tIns="0" rIns="0" bIns="0" rtlCol="0"/>
          <a:lstStyle/>
          <a:p>
            <a:endParaRPr sz="2450">
              <a:latin typeface="Oswald" panose="020B0604020202020204" charset="0"/>
            </a:endParaRPr>
          </a:p>
        </p:txBody>
      </p:sp>
      <p:sp>
        <p:nvSpPr>
          <p:cNvPr id="7" name="object 7"/>
          <p:cNvSpPr/>
          <p:nvPr/>
        </p:nvSpPr>
        <p:spPr>
          <a:xfrm>
            <a:off x="2676568" y="3884890"/>
            <a:ext cx="5186723" cy="1835235"/>
          </a:xfrm>
          <a:custGeom>
            <a:avLst/>
            <a:gdLst/>
            <a:ahLst/>
            <a:cxnLst/>
            <a:rect l="l" t="t" r="r" b="b"/>
            <a:pathLst>
              <a:path w="3810000" h="1348104">
                <a:moveTo>
                  <a:pt x="3809530" y="1347812"/>
                </a:moveTo>
                <a:lnTo>
                  <a:pt x="3809530" y="0"/>
                </a:lnTo>
                <a:lnTo>
                  <a:pt x="0" y="0"/>
                </a:lnTo>
                <a:lnTo>
                  <a:pt x="0" y="1347812"/>
                </a:lnTo>
                <a:lnTo>
                  <a:pt x="3809530" y="1347812"/>
                </a:lnTo>
                <a:close/>
              </a:path>
            </a:pathLst>
          </a:custGeom>
          <a:solidFill>
            <a:srgbClr val="C29973">
              <a:alpha val="6669"/>
            </a:srgbClr>
          </a:solidFill>
        </p:spPr>
        <p:txBody>
          <a:bodyPr wrap="square" lIns="0" tIns="0" rIns="0" bIns="0" rtlCol="0"/>
          <a:lstStyle/>
          <a:p>
            <a:endParaRPr sz="2450">
              <a:latin typeface="Oswald" panose="020B0604020202020204" charset="0"/>
            </a:endParaRPr>
          </a:p>
        </p:txBody>
      </p:sp>
      <p:sp>
        <p:nvSpPr>
          <p:cNvPr id="8" name="object 8"/>
          <p:cNvSpPr/>
          <p:nvPr/>
        </p:nvSpPr>
        <p:spPr>
          <a:xfrm>
            <a:off x="8734577" y="3884890"/>
            <a:ext cx="5186723" cy="1835235"/>
          </a:xfrm>
          <a:custGeom>
            <a:avLst/>
            <a:gdLst/>
            <a:ahLst/>
            <a:cxnLst/>
            <a:rect l="l" t="t" r="r" b="b"/>
            <a:pathLst>
              <a:path w="3810000" h="1348104">
                <a:moveTo>
                  <a:pt x="3809530" y="1347812"/>
                </a:moveTo>
                <a:lnTo>
                  <a:pt x="3809530" y="0"/>
                </a:lnTo>
                <a:lnTo>
                  <a:pt x="0" y="0"/>
                </a:lnTo>
                <a:lnTo>
                  <a:pt x="0" y="1347812"/>
                </a:lnTo>
                <a:lnTo>
                  <a:pt x="3809530" y="1347812"/>
                </a:lnTo>
                <a:close/>
              </a:path>
            </a:pathLst>
          </a:custGeom>
          <a:solidFill>
            <a:srgbClr val="C29973">
              <a:alpha val="6669"/>
            </a:srgbClr>
          </a:solidFill>
        </p:spPr>
        <p:txBody>
          <a:bodyPr wrap="square" lIns="0" tIns="0" rIns="0" bIns="0" rtlCol="0"/>
          <a:lstStyle/>
          <a:p>
            <a:endParaRPr sz="2450" dirty="0">
              <a:latin typeface="Oswald" panose="020B0604020202020204" charset="0"/>
            </a:endParaRPr>
          </a:p>
        </p:txBody>
      </p:sp>
      <p:sp>
        <p:nvSpPr>
          <p:cNvPr id="9" name="object 9"/>
          <p:cNvSpPr/>
          <p:nvPr/>
        </p:nvSpPr>
        <p:spPr>
          <a:xfrm>
            <a:off x="8734577" y="6584078"/>
            <a:ext cx="5186723" cy="1835235"/>
          </a:xfrm>
          <a:custGeom>
            <a:avLst/>
            <a:gdLst/>
            <a:ahLst/>
            <a:cxnLst/>
            <a:rect l="l" t="t" r="r" b="b"/>
            <a:pathLst>
              <a:path w="3810000" h="1348104">
                <a:moveTo>
                  <a:pt x="3809530" y="1347812"/>
                </a:moveTo>
                <a:lnTo>
                  <a:pt x="3809530" y="0"/>
                </a:lnTo>
                <a:lnTo>
                  <a:pt x="0" y="0"/>
                </a:lnTo>
                <a:lnTo>
                  <a:pt x="0" y="1347812"/>
                </a:lnTo>
                <a:lnTo>
                  <a:pt x="3809530" y="1347812"/>
                </a:lnTo>
                <a:close/>
              </a:path>
            </a:pathLst>
          </a:custGeom>
          <a:solidFill>
            <a:srgbClr val="C29973">
              <a:alpha val="6669"/>
            </a:srgbClr>
          </a:solidFill>
        </p:spPr>
        <p:txBody>
          <a:bodyPr wrap="square" lIns="0" tIns="0" rIns="0" bIns="0" rtlCol="0"/>
          <a:lstStyle/>
          <a:p>
            <a:endParaRPr sz="2450">
              <a:latin typeface="Oswald" panose="020B0604020202020204" charset="0"/>
            </a:endParaRPr>
          </a:p>
        </p:txBody>
      </p:sp>
      <p:sp>
        <p:nvSpPr>
          <p:cNvPr id="10" name="object 10"/>
          <p:cNvSpPr txBox="1"/>
          <p:nvPr/>
        </p:nvSpPr>
        <p:spPr>
          <a:xfrm>
            <a:off x="2676568" y="3884889"/>
            <a:ext cx="5186723" cy="1222258"/>
          </a:xfrm>
          <a:prstGeom prst="rect">
            <a:avLst/>
          </a:prstGeom>
        </p:spPr>
        <p:txBody>
          <a:bodyPr vert="horz" wrap="square" lIns="0" tIns="0" rIns="0" bIns="0" rtlCol="0">
            <a:spAutoFit/>
          </a:bodyPr>
          <a:lstStyle/>
          <a:p>
            <a:pPr>
              <a:lnSpc>
                <a:spcPct val="100000"/>
              </a:lnSpc>
            </a:pPr>
            <a:endParaRPr sz="2859" dirty="0">
              <a:latin typeface="Oswald" panose="020B0604020202020204" charset="0"/>
              <a:cs typeface="Times New Roman"/>
            </a:endParaRPr>
          </a:p>
          <a:p>
            <a:pPr marL="2023620">
              <a:spcBef>
                <a:spcPts val="2450"/>
              </a:spcBef>
            </a:pPr>
            <a:r>
              <a:rPr lang="en-US" sz="3000" dirty="0" err="1" smtClean="0">
                <a:solidFill>
                  <a:srgbClr val="C29973"/>
                </a:solidFill>
                <a:latin typeface="Oswald" panose="020B0604020202020204" charset="0"/>
                <a:cs typeface="Tahoma"/>
              </a:rPr>
              <a:t>Xâm</a:t>
            </a:r>
            <a:r>
              <a:rPr lang="en-US" sz="3000" dirty="0" smtClean="0">
                <a:solidFill>
                  <a:srgbClr val="C29973"/>
                </a:solidFill>
                <a:latin typeface="Oswald" panose="020B0604020202020204" charset="0"/>
                <a:cs typeface="Tahoma"/>
              </a:rPr>
              <a:t> </a:t>
            </a:r>
            <a:r>
              <a:rPr lang="en-US" sz="3000" dirty="0" err="1" smtClean="0">
                <a:solidFill>
                  <a:srgbClr val="C29973"/>
                </a:solidFill>
                <a:latin typeface="Oswald" panose="020B0604020202020204" charset="0"/>
                <a:cs typeface="Tahoma"/>
              </a:rPr>
              <a:t>chiếm</a:t>
            </a:r>
            <a:r>
              <a:rPr lang="en-US" sz="3000" dirty="0" smtClean="0">
                <a:solidFill>
                  <a:srgbClr val="C29973"/>
                </a:solidFill>
                <a:latin typeface="Oswald" panose="020B0604020202020204" charset="0"/>
                <a:cs typeface="Tahoma"/>
              </a:rPr>
              <a:t> </a:t>
            </a:r>
            <a:r>
              <a:rPr lang="en-US" sz="3000" dirty="0" err="1" smtClean="0">
                <a:solidFill>
                  <a:srgbClr val="C29973"/>
                </a:solidFill>
                <a:latin typeface="Oswald" panose="020B0604020202020204" charset="0"/>
                <a:cs typeface="Tahoma"/>
              </a:rPr>
              <a:t>lãnh</a:t>
            </a:r>
            <a:r>
              <a:rPr lang="en-US" sz="3000" dirty="0" smtClean="0">
                <a:solidFill>
                  <a:srgbClr val="C29973"/>
                </a:solidFill>
                <a:latin typeface="Oswald" panose="020B0604020202020204" charset="0"/>
                <a:cs typeface="Tahoma"/>
              </a:rPr>
              <a:t> </a:t>
            </a:r>
            <a:r>
              <a:rPr lang="en-US" sz="3000" dirty="0" err="1" smtClean="0">
                <a:solidFill>
                  <a:srgbClr val="C29973"/>
                </a:solidFill>
                <a:latin typeface="Oswald" panose="020B0604020202020204" charset="0"/>
                <a:cs typeface="Tahoma"/>
              </a:rPr>
              <a:t>thổ</a:t>
            </a:r>
            <a:endParaRPr sz="3000" dirty="0">
              <a:latin typeface="Oswald" panose="020B0604020202020204" charset="0"/>
              <a:cs typeface="Tahoma"/>
            </a:endParaRPr>
          </a:p>
        </p:txBody>
      </p:sp>
      <p:sp>
        <p:nvSpPr>
          <p:cNvPr id="13" name="object 13"/>
          <p:cNvSpPr txBox="1"/>
          <p:nvPr/>
        </p:nvSpPr>
        <p:spPr>
          <a:xfrm>
            <a:off x="3394149" y="6528977"/>
            <a:ext cx="5186723" cy="1222258"/>
          </a:xfrm>
          <a:prstGeom prst="rect">
            <a:avLst/>
          </a:prstGeom>
        </p:spPr>
        <p:txBody>
          <a:bodyPr vert="horz" wrap="square" lIns="0" tIns="0" rIns="0" bIns="0" rtlCol="0">
            <a:spAutoFit/>
          </a:bodyPr>
          <a:lstStyle/>
          <a:p>
            <a:pPr>
              <a:lnSpc>
                <a:spcPct val="100000"/>
              </a:lnSpc>
            </a:pPr>
            <a:endParaRPr sz="2859" dirty="0">
              <a:latin typeface="Oswald" panose="020B0604020202020204" charset="0"/>
              <a:cs typeface="Times New Roman"/>
            </a:endParaRPr>
          </a:p>
          <a:p>
            <a:pPr marR="25933" algn="ctr">
              <a:spcBef>
                <a:spcPts val="2450"/>
              </a:spcBef>
            </a:pPr>
            <a:r>
              <a:rPr lang="en-US" sz="3000" dirty="0" err="1" smtClean="0">
                <a:solidFill>
                  <a:srgbClr val="C29973"/>
                </a:solidFill>
                <a:latin typeface="Oswald" panose="020B0604020202020204" charset="0"/>
                <a:cs typeface="Tahoma"/>
              </a:rPr>
              <a:t>Đồng</a:t>
            </a:r>
            <a:r>
              <a:rPr lang="en-US" sz="3000" dirty="0" smtClean="0">
                <a:solidFill>
                  <a:srgbClr val="C29973"/>
                </a:solidFill>
                <a:latin typeface="Oswald" panose="020B0604020202020204" charset="0"/>
                <a:cs typeface="Tahoma"/>
              </a:rPr>
              <a:t> </a:t>
            </a:r>
            <a:r>
              <a:rPr lang="en-US" sz="3000" dirty="0" err="1" smtClean="0">
                <a:solidFill>
                  <a:srgbClr val="C29973"/>
                </a:solidFill>
                <a:latin typeface="Oswald" panose="020B0604020202020204" charset="0"/>
                <a:cs typeface="Tahoma"/>
              </a:rPr>
              <a:t>hóa</a:t>
            </a:r>
            <a:r>
              <a:rPr lang="en-US" sz="3000" dirty="0" smtClean="0">
                <a:solidFill>
                  <a:srgbClr val="C29973"/>
                </a:solidFill>
                <a:latin typeface="Oswald" panose="020B0604020202020204" charset="0"/>
                <a:cs typeface="Tahoma"/>
              </a:rPr>
              <a:t> </a:t>
            </a:r>
            <a:r>
              <a:rPr lang="en-US" sz="3000" dirty="0" err="1" smtClean="0">
                <a:solidFill>
                  <a:srgbClr val="C29973"/>
                </a:solidFill>
                <a:latin typeface="Oswald" panose="020B0604020202020204" charset="0"/>
                <a:cs typeface="Tahoma"/>
              </a:rPr>
              <a:t>dân</a:t>
            </a:r>
            <a:r>
              <a:rPr lang="en-US" sz="3000" dirty="0" smtClean="0">
                <a:solidFill>
                  <a:srgbClr val="C29973"/>
                </a:solidFill>
                <a:latin typeface="Oswald" panose="020B0604020202020204" charset="0"/>
                <a:cs typeface="Tahoma"/>
              </a:rPr>
              <a:t> </a:t>
            </a:r>
            <a:r>
              <a:rPr lang="en-US" sz="3000" dirty="0" err="1" smtClean="0">
                <a:solidFill>
                  <a:srgbClr val="C29973"/>
                </a:solidFill>
                <a:latin typeface="Oswald" panose="020B0604020202020204" charset="0"/>
                <a:cs typeface="Tahoma"/>
              </a:rPr>
              <a:t>tộc</a:t>
            </a:r>
            <a:endParaRPr sz="3000" dirty="0">
              <a:latin typeface="Oswald" panose="020B0604020202020204" charset="0"/>
              <a:cs typeface="Tahoma"/>
            </a:endParaRPr>
          </a:p>
        </p:txBody>
      </p:sp>
      <p:sp>
        <p:nvSpPr>
          <p:cNvPr id="14" name="object 14"/>
          <p:cNvSpPr txBox="1"/>
          <p:nvPr/>
        </p:nvSpPr>
        <p:spPr>
          <a:xfrm>
            <a:off x="9047594" y="6622002"/>
            <a:ext cx="5186723" cy="1209434"/>
          </a:xfrm>
          <a:prstGeom prst="rect">
            <a:avLst/>
          </a:prstGeom>
        </p:spPr>
        <p:txBody>
          <a:bodyPr vert="horz" wrap="square" lIns="0" tIns="0" rIns="0" bIns="0" rtlCol="0">
            <a:spAutoFit/>
          </a:bodyPr>
          <a:lstStyle/>
          <a:p>
            <a:pPr>
              <a:lnSpc>
                <a:spcPct val="100000"/>
              </a:lnSpc>
            </a:pPr>
            <a:endParaRPr sz="2859" dirty="0">
              <a:latin typeface="Oswald" panose="020B0604020202020204" charset="0"/>
              <a:cs typeface="Times New Roman"/>
            </a:endParaRPr>
          </a:p>
          <a:p>
            <a:pPr marL="388991" algn="ctr">
              <a:spcBef>
                <a:spcPts val="2355"/>
              </a:spcBef>
            </a:pPr>
            <a:r>
              <a:rPr lang="en-US" sz="3000" dirty="0" err="1" smtClean="0">
                <a:solidFill>
                  <a:srgbClr val="C29973"/>
                </a:solidFill>
                <a:latin typeface="Oswald" panose="020B0604020202020204" charset="0"/>
                <a:cs typeface="Tahoma"/>
              </a:rPr>
              <a:t>Bá</a:t>
            </a:r>
            <a:r>
              <a:rPr lang="en-US" sz="3000" dirty="0" smtClean="0">
                <a:solidFill>
                  <a:srgbClr val="C29973"/>
                </a:solidFill>
                <a:latin typeface="Oswald" panose="020B0604020202020204" charset="0"/>
                <a:cs typeface="Tahoma"/>
              </a:rPr>
              <a:t> </a:t>
            </a:r>
            <a:r>
              <a:rPr lang="en-US" sz="3000" dirty="0" err="1" smtClean="0">
                <a:solidFill>
                  <a:srgbClr val="C29973"/>
                </a:solidFill>
                <a:latin typeface="Oswald" panose="020B0604020202020204" charset="0"/>
                <a:cs typeface="Tahoma"/>
              </a:rPr>
              <a:t>quyền</a:t>
            </a:r>
            <a:r>
              <a:rPr lang="en-US" sz="3000" dirty="0" smtClean="0">
                <a:solidFill>
                  <a:srgbClr val="C29973"/>
                </a:solidFill>
                <a:latin typeface="Oswald" panose="020B0604020202020204" charset="0"/>
                <a:cs typeface="Tahoma"/>
              </a:rPr>
              <a:t> </a:t>
            </a:r>
            <a:r>
              <a:rPr lang="en-US" sz="3000" dirty="0" err="1" smtClean="0">
                <a:solidFill>
                  <a:srgbClr val="C29973"/>
                </a:solidFill>
                <a:latin typeface="Oswald" panose="020B0604020202020204" charset="0"/>
                <a:cs typeface="Tahoma"/>
              </a:rPr>
              <a:t>nước</a:t>
            </a:r>
            <a:r>
              <a:rPr lang="en-US" sz="3000" dirty="0" smtClean="0">
                <a:solidFill>
                  <a:srgbClr val="C29973"/>
                </a:solidFill>
                <a:latin typeface="Oswald" panose="020B0604020202020204" charset="0"/>
                <a:cs typeface="Tahoma"/>
              </a:rPr>
              <a:t> </a:t>
            </a:r>
            <a:r>
              <a:rPr lang="en-US" sz="3000" dirty="0" err="1" smtClean="0">
                <a:solidFill>
                  <a:srgbClr val="C29973"/>
                </a:solidFill>
                <a:latin typeface="Oswald" panose="020B0604020202020204" charset="0"/>
                <a:cs typeface="Tahoma"/>
              </a:rPr>
              <a:t>lớn</a:t>
            </a:r>
            <a:endParaRPr sz="3000" dirty="0">
              <a:latin typeface="Oswald" panose="020B0604020202020204" charset="0"/>
              <a:cs typeface="Tahoma"/>
            </a:endParaRPr>
          </a:p>
        </p:txBody>
      </p:sp>
      <p:sp>
        <p:nvSpPr>
          <p:cNvPr id="22" name="object 10"/>
          <p:cNvSpPr txBox="1"/>
          <p:nvPr/>
        </p:nvSpPr>
        <p:spPr>
          <a:xfrm>
            <a:off x="10561370" y="4619218"/>
            <a:ext cx="5186723" cy="461665"/>
          </a:xfrm>
          <a:prstGeom prst="rect">
            <a:avLst/>
          </a:prstGeom>
        </p:spPr>
        <p:txBody>
          <a:bodyPr vert="horz" wrap="square" lIns="0" tIns="0" rIns="0" bIns="0" rtlCol="0">
            <a:spAutoFit/>
          </a:bodyPr>
          <a:lstStyle/>
          <a:p>
            <a:pPr>
              <a:lnSpc>
                <a:spcPct val="100000"/>
              </a:lnSpc>
            </a:pPr>
            <a:r>
              <a:rPr lang="en-US" sz="3000" dirty="0" err="1" smtClean="0">
                <a:solidFill>
                  <a:srgbClr val="C29A74"/>
                </a:solidFill>
                <a:latin typeface="Oswald" panose="020B0604020202020204" charset="0"/>
                <a:cs typeface="Tahoma"/>
              </a:rPr>
              <a:t>Quan</a:t>
            </a:r>
            <a:r>
              <a:rPr lang="en-US" sz="3000" dirty="0" smtClean="0">
                <a:solidFill>
                  <a:srgbClr val="C29A74"/>
                </a:solidFill>
                <a:latin typeface="Oswald" panose="020B0604020202020204" charset="0"/>
                <a:cs typeface="Tahoma"/>
              </a:rPr>
              <a:t> </a:t>
            </a:r>
            <a:r>
              <a:rPr lang="en-US" sz="3000" dirty="0" err="1" smtClean="0">
                <a:solidFill>
                  <a:srgbClr val="C29A74"/>
                </a:solidFill>
                <a:latin typeface="Oswald" panose="020B0604020202020204" charset="0"/>
                <a:cs typeface="Tahoma"/>
              </a:rPr>
              <a:t>niệm</a:t>
            </a:r>
            <a:r>
              <a:rPr lang="en-US" sz="3000" dirty="0" smtClean="0">
                <a:solidFill>
                  <a:srgbClr val="C29A74"/>
                </a:solidFill>
                <a:latin typeface="Oswald" panose="020B0604020202020204" charset="0"/>
                <a:cs typeface="Tahoma"/>
              </a:rPr>
              <a:t> </a:t>
            </a:r>
            <a:r>
              <a:rPr lang="en-US" sz="3000" dirty="0" err="1" smtClean="0">
                <a:solidFill>
                  <a:srgbClr val="C29A74"/>
                </a:solidFill>
                <a:latin typeface="Oswald" panose="020B0604020202020204" charset="0"/>
                <a:cs typeface="Tahoma"/>
              </a:rPr>
              <a:t>cực</a:t>
            </a:r>
            <a:r>
              <a:rPr lang="en-US" sz="3000" dirty="0" smtClean="0">
                <a:solidFill>
                  <a:srgbClr val="C29A74"/>
                </a:solidFill>
                <a:latin typeface="Oswald" panose="020B0604020202020204" charset="0"/>
                <a:cs typeface="Tahoma"/>
              </a:rPr>
              <a:t> </a:t>
            </a:r>
            <a:r>
              <a:rPr lang="en-US" sz="3000" dirty="0" err="1" smtClean="0">
                <a:solidFill>
                  <a:srgbClr val="C29A74"/>
                </a:solidFill>
                <a:latin typeface="Oswald" panose="020B0604020202020204" charset="0"/>
                <a:cs typeface="Tahoma"/>
              </a:rPr>
              <a:t>đoan</a:t>
            </a:r>
            <a:endParaRPr sz="3000" dirty="0">
              <a:solidFill>
                <a:srgbClr val="C29A74"/>
              </a:solidFill>
              <a:latin typeface="Oswald" panose="020B0604020202020204" charset="0"/>
              <a:cs typeface="Tahoma"/>
            </a:endParaRPr>
          </a:p>
        </p:txBody>
      </p:sp>
      <p:pic>
        <p:nvPicPr>
          <p:cNvPr id="1034" name="Picture 10" descr="Brain Icons - Download Free Vector Icons | Noun Project"/>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746412" y="4052632"/>
            <a:ext cx="1633175" cy="16331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Punch Icon of Line style - Available in SVG, PNG, EPS, AI &amp; Icon fonts"/>
          <p:cNvPicPr>
            <a:picLocks noChangeAspect="1" noChangeArrowheads="1"/>
          </p:cNvPicPr>
          <p:nvPr/>
        </p:nvPicPr>
        <p:blipFill>
          <a:blip r:embed="rId3"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741776" y="6529283"/>
            <a:ext cx="1637811" cy="1810782"/>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Recycle, recycling icon"/>
          <p:cNvPicPr>
            <a:picLocks noChangeAspect="1" noChangeArrowheads="1"/>
          </p:cNvPicPr>
          <p:nvPr/>
        </p:nvPicPr>
        <p:blipFill>
          <a:blip r:embed="rId4"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34743" y="6529284"/>
            <a:ext cx="1697344" cy="1810782"/>
          </a:xfrm>
          <a:prstGeom prst="rect">
            <a:avLst/>
          </a:prstGeom>
          <a:noFill/>
          <a:extLst>
            <a:ext uri="{909E8E84-426E-40DD-AFC4-6F175D3DCCD1}">
              <a14:hiddenFill xmlns:a14="http://schemas.microsoft.com/office/drawing/2010/main">
                <a:solidFill>
                  <a:srgbClr val="FFFFFF"/>
                </a:solidFill>
              </a14:hiddenFill>
            </a:ext>
          </a:extLst>
        </p:spPr>
      </p:pic>
      <p:pic>
        <p:nvPicPr>
          <p:cNvPr id="1046" name="Picture 22" descr="Burn, fire icon"/>
          <p:cNvPicPr>
            <a:picLocks noChangeAspect="1" noChangeArrowheads="1"/>
          </p:cNvPicPr>
          <p:nvPr/>
        </p:nvPicPr>
        <p:blipFill>
          <a:blip r:embed="rId5"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607721" y="3884888"/>
            <a:ext cx="1824366" cy="1835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7542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46"/>
                                        </p:tgtEl>
                                        <p:attrNameLst>
                                          <p:attrName>style.visibility</p:attrName>
                                        </p:attrNameLst>
                                      </p:cBhvr>
                                      <p:to>
                                        <p:strVal val="visible"/>
                                      </p:to>
                                    </p:set>
                                    <p:anim calcmode="lin" valueType="num">
                                      <p:cBhvr additive="base">
                                        <p:cTn id="7" dur="500" fill="hold"/>
                                        <p:tgtEl>
                                          <p:spTgt spid="1046"/>
                                        </p:tgtEl>
                                        <p:attrNameLst>
                                          <p:attrName>ppt_x</p:attrName>
                                        </p:attrNameLst>
                                      </p:cBhvr>
                                      <p:tavLst>
                                        <p:tav tm="0">
                                          <p:val>
                                            <p:strVal val="#ppt_x"/>
                                          </p:val>
                                        </p:tav>
                                        <p:tav tm="100000">
                                          <p:val>
                                            <p:strVal val="#ppt_x"/>
                                          </p:val>
                                        </p:tav>
                                      </p:tavLst>
                                    </p:anim>
                                    <p:anim calcmode="lin" valueType="num">
                                      <p:cBhvr additive="base">
                                        <p:cTn id="8" dur="500" fill="hold"/>
                                        <p:tgtEl>
                                          <p:spTgt spid="104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grpId="0" nodeType="click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p:cTn id="21" dur="1000" fill="hold"/>
                                        <p:tgtEl>
                                          <p:spTgt spid="22"/>
                                        </p:tgtEl>
                                        <p:attrNameLst>
                                          <p:attrName>ppt_w</p:attrName>
                                        </p:attrNameLst>
                                      </p:cBhvr>
                                      <p:tavLst>
                                        <p:tav tm="0">
                                          <p:val>
                                            <p:fltVal val="0"/>
                                          </p:val>
                                        </p:tav>
                                        <p:tav tm="100000">
                                          <p:val>
                                            <p:strVal val="#ppt_w"/>
                                          </p:val>
                                        </p:tav>
                                      </p:tavLst>
                                    </p:anim>
                                    <p:anim calcmode="lin" valueType="num">
                                      <p:cBhvr>
                                        <p:cTn id="22" dur="1000" fill="hold"/>
                                        <p:tgtEl>
                                          <p:spTgt spid="22"/>
                                        </p:tgtEl>
                                        <p:attrNameLst>
                                          <p:attrName>ppt_h</p:attrName>
                                        </p:attrNameLst>
                                      </p:cBhvr>
                                      <p:tavLst>
                                        <p:tav tm="0">
                                          <p:val>
                                            <p:fltVal val="0"/>
                                          </p:val>
                                        </p:tav>
                                        <p:tav tm="100000">
                                          <p:val>
                                            <p:strVal val="#ppt_h"/>
                                          </p:val>
                                        </p:tav>
                                      </p:tavLst>
                                    </p:anim>
                                    <p:anim calcmode="lin" valueType="num">
                                      <p:cBhvr>
                                        <p:cTn id="23" dur="1000" fill="hold"/>
                                        <p:tgtEl>
                                          <p:spTgt spid="22"/>
                                        </p:tgtEl>
                                        <p:attrNameLst>
                                          <p:attrName>style.rotation</p:attrName>
                                        </p:attrNameLst>
                                      </p:cBhvr>
                                      <p:tavLst>
                                        <p:tav tm="0">
                                          <p:val>
                                            <p:fltVal val="90"/>
                                          </p:val>
                                        </p:tav>
                                        <p:tav tm="100000">
                                          <p:val>
                                            <p:fltVal val="0"/>
                                          </p:val>
                                        </p:tav>
                                      </p:tavLst>
                                    </p:anim>
                                    <p:animEffect transition="in" filter="fade">
                                      <p:cBhvr>
                                        <p:cTn id="24" dur="1000"/>
                                        <p:tgtEl>
                                          <p:spTgt spid="22"/>
                                        </p:tgtEl>
                                      </p:cBhvr>
                                    </p:animEffect>
                                  </p:childTnLst>
                                </p:cTn>
                              </p:par>
                              <p:par>
                                <p:cTn id="25" presetID="31" presetClass="entr" presetSubtype="0" fill="hold" nodeType="withEffect">
                                  <p:stCondLst>
                                    <p:cond delay="0"/>
                                  </p:stCondLst>
                                  <p:childTnLst>
                                    <p:set>
                                      <p:cBhvr>
                                        <p:cTn id="26" dur="1" fill="hold">
                                          <p:stCondLst>
                                            <p:cond delay="0"/>
                                          </p:stCondLst>
                                        </p:cTn>
                                        <p:tgtEl>
                                          <p:spTgt spid="1034"/>
                                        </p:tgtEl>
                                        <p:attrNameLst>
                                          <p:attrName>style.visibility</p:attrName>
                                        </p:attrNameLst>
                                      </p:cBhvr>
                                      <p:to>
                                        <p:strVal val="visible"/>
                                      </p:to>
                                    </p:set>
                                    <p:anim calcmode="lin" valueType="num">
                                      <p:cBhvr>
                                        <p:cTn id="27" dur="1000" fill="hold"/>
                                        <p:tgtEl>
                                          <p:spTgt spid="1034"/>
                                        </p:tgtEl>
                                        <p:attrNameLst>
                                          <p:attrName>ppt_w</p:attrName>
                                        </p:attrNameLst>
                                      </p:cBhvr>
                                      <p:tavLst>
                                        <p:tav tm="0">
                                          <p:val>
                                            <p:fltVal val="0"/>
                                          </p:val>
                                        </p:tav>
                                        <p:tav tm="100000">
                                          <p:val>
                                            <p:strVal val="#ppt_w"/>
                                          </p:val>
                                        </p:tav>
                                      </p:tavLst>
                                    </p:anim>
                                    <p:anim calcmode="lin" valueType="num">
                                      <p:cBhvr>
                                        <p:cTn id="28" dur="1000" fill="hold"/>
                                        <p:tgtEl>
                                          <p:spTgt spid="1034"/>
                                        </p:tgtEl>
                                        <p:attrNameLst>
                                          <p:attrName>ppt_h</p:attrName>
                                        </p:attrNameLst>
                                      </p:cBhvr>
                                      <p:tavLst>
                                        <p:tav tm="0">
                                          <p:val>
                                            <p:fltVal val="0"/>
                                          </p:val>
                                        </p:tav>
                                        <p:tav tm="100000">
                                          <p:val>
                                            <p:strVal val="#ppt_h"/>
                                          </p:val>
                                        </p:tav>
                                      </p:tavLst>
                                    </p:anim>
                                    <p:anim calcmode="lin" valueType="num">
                                      <p:cBhvr>
                                        <p:cTn id="29" dur="1000" fill="hold"/>
                                        <p:tgtEl>
                                          <p:spTgt spid="1034"/>
                                        </p:tgtEl>
                                        <p:attrNameLst>
                                          <p:attrName>style.rotation</p:attrName>
                                        </p:attrNameLst>
                                      </p:cBhvr>
                                      <p:tavLst>
                                        <p:tav tm="0">
                                          <p:val>
                                            <p:fltVal val="90"/>
                                          </p:val>
                                        </p:tav>
                                        <p:tav tm="100000">
                                          <p:val>
                                            <p:fltVal val="0"/>
                                          </p:val>
                                        </p:tav>
                                      </p:tavLst>
                                    </p:anim>
                                    <p:animEffect transition="in" filter="fade">
                                      <p:cBhvr>
                                        <p:cTn id="30" dur="1000"/>
                                        <p:tgtEl>
                                          <p:spTgt spid="1034"/>
                                        </p:tgtEl>
                                      </p:cBhvr>
                                    </p:animEffect>
                                  </p:childTnLst>
                                </p:cTn>
                              </p:par>
                              <p:par>
                                <p:cTn id="31" presetID="31"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p:cTn id="33" dur="1000" fill="hold"/>
                                        <p:tgtEl>
                                          <p:spTgt spid="8"/>
                                        </p:tgtEl>
                                        <p:attrNameLst>
                                          <p:attrName>ppt_w</p:attrName>
                                        </p:attrNameLst>
                                      </p:cBhvr>
                                      <p:tavLst>
                                        <p:tav tm="0">
                                          <p:val>
                                            <p:fltVal val="0"/>
                                          </p:val>
                                        </p:tav>
                                        <p:tav tm="100000">
                                          <p:val>
                                            <p:strVal val="#ppt_w"/>
                                          </p:val>
                                        </p:tav>
                                      </p:tavLst>
                                    </p:anim>
                                    <p:anim calcmode="lin" valueType="num">
                                      <p:cBhvr>
                                        <p:cTn id="34" dur="1000" fill="hold"/>
                                        <p:tgtEl>
                                          <p:spTgt spid="8"/>
                                        </p:tgtEl>
                                        <p:attrNameLst>
                                          <p:attrName>ppt_h</p:attrName>
                                        </p:attrNameLst>
                                      </p:cBhvr>
                                      <p:tavLst>
                                        <p:tav tm="0">
                                          <p:val>
                                            <p:fltVal val="0"/>
                                          </p:val>
                                        </p:tav>
                                        <p:tav tm="100000">
                                          <p:val>
                                            <p:strVal val="#ppt_h"/>
                                          </p:val>
                                        </p:tav>
                                      </p:tavLst>
                                    </p:anim>
                                    <p:anim calcmode="lin" valueType="num">
                                      <p:cBhvr>
                                        <p:cTn id="35" dur="1000" fill="hold"/>
                                        <p:tgtEl>
                                          <p:spTgt spid="8"/>
                                        </p:tgtEl>
                                        <p:attrNameLst>
                                          <p:attrName>style.rotation</p:attrName>
                                        </p:attrNameLst>
                                      </p:cBhvr>
                                      <p:tavLst>
                                        <p:tav tm="0">
                                          <p:val>
                                            <p:fltVal val="90"/>
                                          </p:val>
                                        </p:tav>
                                        <p:tav tm="100000">
                                          <p:val>
                                            <p:fltVal val="0"/>
                                          </p:val>
                                        </p:tav>
                                      </p:tavLst>
                                    </p:anim>
                                    <p:animEffect transition="in" filter="fade">
                                      <p:cBhvr>
                                        <p:cTn id="36" dur="1000"/>
                                        <p:tgtEl>
                                          <p:spTgt spid="8"/>
                                        </p:tgtEl>
                                      </p:cBhvr>
                                    </p:animEffect>
                                  </p:childTnLst>
                                </p:cTn>
                              </p:par>
                            </p:childTnLst>
                          </p:cTn>
                        </p:par>
                      </p:childTnLst>
                    </p:cTn>
                  </p:par>
                  <p:par>
                    <p:cTn id="37" fill="hold">
                      <p:stCondLst>
                        <p:cond delay="indefinite"/>
                      </p:stCondLst>
                      <p:childTnLst>
                        <p:par>
                          <p:cTn id="38" fill="hold">
                            <p:stCondLst>
                              <p:cond delay="0"/>
                            </p:stCondLst>
                            <p:childTnLst>
                              <p:par>
                                <p:cTn id="39" presetID="26"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wipe(down)">
                                      <p:cBhvr>
                                        <p:cTn id="41" dur="580">
                                          <p:stCondLst>
                                            <p:cond delay="0"/>
                                          </p:stCondLst>
                                        </p:cTn>
                                        <p:tgtEl>
                                          <p:spTgt spid="13"/>
                                        </p:tgtEl>
                                      </p:cBhvr>
                                    </p:animEffect>
                                    <p:anim calcmode="lin" valueType="num">
                                      <p:cBhvr>
                                        <p:cTn id="42"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43"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44"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45"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46"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47" dur="26">
                                          <p:stCondLst>
                                            <p:cond delay="650"/>
                                          </p:stCondLst>
                                        </p:cTn>
                                        <p:tgtEl>
                                          <p:spTgt spid="13"/>
                                        </p:tgtEl>
                                      </p:cBhvr>
                                      <p:to x="100000" y="60000"/>
                                    </p:animScale>
                                    <p:animScale>
                                      <p:cBhvr>
                                        <p:cTn id="48" dur="166" decel="50000">
                                          <p:stCondLst>
                                            <p:cond delay="676"/>
                                          </p:stCondLst>
                                        </p:cTn>
                                        <p:tgtEl>
                                          <p:spTgt spid="13"/>
                                        </p:tgtEl>
                                      </p:cBhvr>
                                      <p:to x="100000" y="100000"/>
                                    </p:animScale>
                                    <p:animScale>
                                      <p:cBhvr>
                                        <p:cTn id="49" dur="26">
                                          <p:stCondLst>
                                            <p:cond delay="1312"/>
                                          </p:stCondLst>
                                        </p:cTn>
                                        <p:tgtEl>
                                          <p:spTgt spid="13"/>
                                        </p:tgtEl>
                                      </p:cBhvr>
                                      <p:to x="100000" y="80000"/>
                                    </p:animScale>
                                    <p:animScale>
                                      <p:cBhvr>
                                        <p:cTn id="50" dur="166" decel="50000">
                                          <p:stCondLst>
                                            <p:cond delay="1338"/>
                                          </p:stCondLst>
                                        </p:cTn>
                                        <p:tgtEl>
                                          <p:spTgt spid="13"/>
                                        </p:tgtEl>
                                      </p:cBhvr>
                                      <p:to x="100000" y="100000"/>
                                    </p:animScale>
                                    <p:animScale>
                                      <p:cBhvr>
                                        <p:cTn id="51" dur="26">
                                          <p:stCondLst>
                                            <p:cond delay="1642"/>
                                          </p:stCondLst>
                                        </p:cTn>
                                        <p:tgtEl>
                                          <p:spTgt spid="13"/>
                                        </p:tgtEl>
                                      </p:cBhvr>
                                      <p:to x="100000" y="90000"/>
                                    </p:animScale>
                                    <p:animScale>
                                      <p:cBhvr>
                                        <p:cTn id="52" dur="166" decel="50000">
                                          <p:stCondLst>
                                            <p:cond delay="1668"/>
                                          </p:stCondLst>
                                        </p:cTn>
                                        <p:tgtEl>
                                          <p:spTgt spid="13"/>
                                        </p:tgtEl>
                                      </p:cBhvr>
                                      <p:to x="100000" y="100000"/>
                                    </p:animScale>
                                    <p:animScale>
                                      <p:cBhvr>
                                        <p:cTn id="53" dur="26">
                                          <p:stCondLst>
                                            <p:cond delay="1808"/>
                                          </p:stCondLst>
                                        </p:cTn>
                                        <p:tgtEl>
                                          <p:spTgt spid="13"/>
                                        </p:tgtEl>
                                      </p:cBhvr>
                                      <p:to x="100000" y="95000"/>
                                    </p:animScale>
                                    <p:animScale>
                                      <p:cBhvr>
                                        <p:cTn id="54" dur="166" decel="50000">
                                          <p:stCondLst>
                                            <p:cond delay="1834"/>
                                          </p:stCondLst>
                                        </p:cTn>
                                        <p:tgtEl>
                                          <p:spTgt spid="13"/>
                                        </p:tgtEl>
                                      </p:cBhvr>
                                      <p:to x="100000" y="100000"/>
                                    </p:animScale>
                                  </p:childTnLst>
                                </p:cTn>
                              </p:par>
                              <p:par>
                                <p:cTn id="55" presetID="26" presetClass="entr" presetSubtype="0" fill="hold" nodeType="withEffect">
                                  <p:stCondLst>
                                    <p:cond delay="0"/>
                                  </p:stCondLst>
                                  <p:childTnLst>
                                    <p:set>
                                      <p:cBhvr>
                                        <p:cTn id="56" dur="1" fill="hold">
                                          <p:stCondLst>
                                            <p:cond delay="0"/>
                                          </p:stCondLst>
                                        </p:cTn>
                                        <p:tgtEl>
                                          <p:spTgt spid="1044"/>
                                        </p:tgtEl>
                                        <p:attrNameLst>
                                          <p:attrName>style.visibility</p:attrName>
                                        </p:attrNameLst>
                                      </p:cBhvr>
                                      <p:to>
                                        <p:strVal val="visible"/>
                                      </p:to>
                                    </p:set>
                                    <p:animEffect transition="in" filter="wipe(down)">
                                      <p:cBhvr>
                                        <p:cTn id="57" dur="580">
                                          <p:stCondLst>
                                            <p:cond delay="0"/>
                                          </p:stCondLst>
                                        </p:cTn>
                                        <p:tgtEl>
                                          <p:spTgt spid="1044"/>
                                        </p:tgtEl>
                                      </p:cBhvr>
                                    </p:animEffect>
                                    <p:anim calcmode="lin" valueType="num">
                                      <p:cBhvr>
                                        <p:cTn id="58" dur="1822" tmFilter="0,0; 0.14,0.36; 0.43,0.73; 0.71,0.91; 1.0,1.0">
                                          <p:stCondLst>
                                            <p:cond delay="0"/>
                                          </p:stCondLst>
                                        </p:cTn>
                                        <p:tgtEl>
                                          <p:spTgt spid="1044"/>
                                        </p:tgtEl>
                                        <p:attrNameLst>
                                          <p:attrName>ppt_x</p:attrName>
                                        </p:attrNameLst>
                                      </p:cBhvr>
                                      <p:tavLst>
                                        <p:tav tm="0">
                                          <p:val>
                                            <p:strVal val="#ppt_x-0.25"/>
                                          </p:val>
                                        </p:tav>
                                        <p:tav tm="100000">
                                          <p:val>
                                            <p:strVal val="#ppt_x"/>
                                          </p:val>
                                        </p:tav>
                                      </p:tavLst>
                                    </p:anim>
                                    <p:anim calcmode="lin" valueType="num">
                                      <p:cBhvr>
                                        <p:cTn id="59" dur="664" tmFilter="0.0,0.0; 0.25,0.07; 0.50,0.2; 0.75,0.467; 1.0,1.0">
                                          <p:stCondLst>
                                            <p:cond delay="0"/>
                                          </p:stCondLst>
                                        </p:cTn>
                                        <p:tgtEl>
                                          <p:spTgt spid="1044"/>
                                        </p:tgtEl>
                                        <p:attrNameLst>
                                          <p:attrName>ppt_y</p:attrName>
                                        </p:attrNameLst>
                                      </p:cBhvr>
                                      <p:tavLst>
                                        <p:tav tm="0" fmla="#ppt_y-sin(pi*$)/3">
                                          <p:val>
                                            <p:fltVal val="0.5"/>
                                          </p:val>
                                        </p:tav>
                                        <p:tav tm="100000">
                                          <p:val>
                                            <p:fltVal val="1"/>
                                          </p:val>
                                        </p:tav>
                                      </p:tavLst>
                                    </p:anim>
                                    <p:anim calcmode="lin" valueType="num">
                                      <p:cBhvr>
                                        <p:cTn id="60" dur="664" tmFilter="0, 0; 0.125,0.2665; 0.25,0.4; 0.375,0.465; 0.5,0.5;  0.625,0.535; 0.75,0.6; 0.875,0.7335; 1,1">
                                          <p:stCondLst>
                                            <p:cond delay="664"/>
                                          </p:stCondLst>
                                        </p:cTn>
                                        <p:tgtEl>
                                          <p:spTgt spid="1044"/>
                                        </p:tgtEl>
                                        <p:attrNameLst>
                                          <p:attrName>ppt_y</p:attrName>
                                        </p:attrNameLst>
                                      </p:cBhvr>
                                      <p:tavLst>
                                        <p:tav tm="0" fmla="#ppt_y-sin(pi*$)/9">
                                          <p:val>
                                            <p:fltVal val="0"/>
                                          </p:val>
                                        </p:tav>
                                        <p:tav tm="100000">
                                          <p:val>
                                            <p:fltVal val="1"/>
                                          </p:val>
                                        </p:tav>
                                      </p:tavLst>
                                    </p:anim>
                                    <p:anim calcmode="lin" valueType="num">
                                      <p:cBhvr>
                                        <p:cTn id="61" dur="332" tmFilter="0, 0; 0.125,0.2665; 0.25,0.4; 0.375,0.465; 0.5,0.5;  0.625,0.535; 0.75,0.6; 0.875,0.7335; 1,1">
                                          <p:stCondLst>
                                            <p:cond delay="1324"/>
                                          </p:stCondLst>
                                        </p:cTn>
                                        <p:tgtEl>
                                          <p:spTgt spid="1044"/>
                                        </p:tgtEl>
                                        <p:attrNameLst>
                                          <p:attrName>ppt_y</p:attrName>
                                        </p:attrNameLst>
                                      </p:cBhvr>
                                      <p:tavLst>
                                        <p:tav tm="0" fmla="#ppt_y-sin(pi*$)/27">
                                          <p:val>
                                            <p:fltVal val="0"/>
                                          </p:val>
                                        </p:tav>
                                        <p:tav tm="100000">
                                          <p:val>
                                            <p:fltVal val="1"/>
                                          </p:val>
                                        </p:tav>
                                      </p:tavLst>
                                    </p:anim>
                                    <p:anim calcmode="lin" valueType="num">
                                      <p:cBhvr>
                                        <p:cTn id="62" dur="164" tmFilter="0, 0; 0.125,0.2665; 0.25,0.4; 0.375,0.465; 0.5,0.5;  0.625,0.535; 0.75,0.6; 0.875,0.7335; 1,1">
                                          <p:stCondLst>
                                            <p:cond delay="1656"/>
                                          </p:stCondLst>
                                        </p:cTn>
                                        <p:tgtEl>
                                          <p:spTgt spid="1044"/>
                                        </p:tgtEl>
                                        <p:attrNameLst>
                                          <p:attrName>ppt_y</p:attrName>
                                        </p:attrNameLst>
                                      </p:cBhvr>
                                      <p:tavLst>
                                        <p:tav tm="0" fmla="#ppt_y-sin(pi*$)/81">
                                          <p:val>
                                            <p:fltVal val="0"/>
                                          </p:val>
                                        </p:tav>
                                        <p:tav tm="100000">
                                          <p:val>
                                            <p:fltVal val="1"/>
                                          </p:val>
                                        </p:tav>
                                      </p:tavLst>
                                    </p:anim>
                                    <p:animScale>
                                      <p:cBhvr>
                                        <p:cTn id="63" dur="26">
                                          <p:stCondLst>
                                            <p:cond delay="650"/>
                                          </p:stCondLst>
                                        </p:cTn>
                                        <p:tgtEl>
                                          <p:spTgt spid="1044"/>
                                        </p:tgtEl>
                                      </p:cBhvr>
                                      <p:to x="100000" y="60000"/>
                                    </p:animScale>
                                    <p:animScale>
                                      <p:cBhvr>
                                        <p:cTn id="64" dur="166" decel="50000">
                                          <p:stCondLst>
                                            <p:cond delay="676"/>
                                          </p:stCondLst>
                                        </p:cTn>
                                        <p:tgtEl>
                                          <p:spTgt spid="1044"/>
                                        </p:tgtEl>
                                      </p:cBhvr>
                                      <p:to x="100000" y="100000"/>
                                    </p:animScale>
                                    <p:animScale>
                                      <p:cBhvr>
                                        <p:cTn id="65" dur="26">
                                          <p:stCondLst>
                                            <p:cond delay="1312"/>
                                          </p:stCondLst>
                                        </p:cTn>
                                        <p:tgtEl>
                                          <p:spTgt spid="1044"/>
                                        </p:tgtEl>
                                      </p:cBhvr>
                                      <p:to x="100000" y="80000"/>
                                    </p:animScale>
                                    <p:animScale>
                                      <p:cBhvr>
                                        <p:cTn id="66" dur="166" decel="50000">
                                          <p:stCondLst>
                                            <p:cond delay="1338"/>
                                          </p:stCondLst>
                                        </p:cTn>
                                        <p:tgtEl>
                                          <p:spTgt spid="1044"/>
                                        </p:tgtEl>
                                      </p:cBhvr>
                                      <p:to x="100000" y="100000"/>
                                    </p:animScale>
                                    <p:animScale>
                                      <p:cBhvr>
                                        <p:cTn id="67" dur="26">
                                          <p:stCondLst>
                                            <p:cond delay="1642"/>
                                          </p:stCondLst>
                                        </p:cTn>
                                        <p:tgtEl>
                                          <p:spTgt spid="1044"/>
                                        </p:tgtEl>
                                      </p:cBhvr>
                                      <p:to x="100000" y="90000"/>
                                    </p:animScale>
                                    <p:animScale>
                                      <p:cBhvr>
                                        <p:cTn id="68" dur="166" decel="50000">
                                          <p:stCondLst>
                                            <p:cond delay="1668"/>
                                          </p:stCondLst>
                                        </p:cTn>
                                        <p:tgtEl>
                                          <p:spTgt spid="1044"/>
                                        </p:tgtEl>
                                      </p:cBhvr>
                                      <p:to x="100000" y="100000"/>
                                    </p:animScale>
                                    <p:animScale>
                                      <p:cBhvr>
                                        <p:cTn id="69" dur="26">
                                          <p:stCondLst>
                                            <p:cond delay="1808"/>
                                          </p:stCondLst>
                                        </p:cTn>
                                        <p:tgtEl>
                                          <p:spTgt spid="1044"/>
                                        </p:tgtEl>
                                      </p:cBhvr>
                                      <p:to x="100000" y="95000"/>
                                    </p:animScale>
                                    <p:animScale>
                                      <p:cBhvr>
                                        <p:cTn id="70" dur="166" decel="50000">
                                          <p:stCondLst>
                                            <p:cond delay="1834"/>
                                          </p:stCondLst>
                                        </p:cTn>
                                        <p:tgtEl>
                                          <p:spTgt spid="1044"/>
                                        </p:tgtEl>
                                      </p:cBhvr>
                                      <p:to x="100000" y="100000"/>
                                    </p:animScale>
                                  </p:childTnLst>
                                </p:cTn>
                              </p:par>
                              <p:par>
                                <p:cTn id="71" presetID="26" presetClass="entr" presetSubtype="0" fill="hold" grpId="0" nodeType="withEffect">
                                  <p:stCondLst>
                                    <p:cond delay="0"/>
                                  </p:stCondLst>
                                  <p:childTnLst>
                                    <p:set>
                                      <p:cBhvr>
                                        <p:cTn id="72" dur="1" fill="hold">
                                          <p:stCondLst>
                                            <p:cond delay="0"/>
                                          </p:stCondLst>
                                        </p:cTn>
                                        <p:tgtEl>
                                          <p:spTgt spid="6"/>
                                        </p:tgtEl>
                                        <p:attrNameLst>
                                          <p:attrName>style.visibility</p:attrName>
                                        </p:attrNameLst>
                                      </p:cBhvr>
                                      <p:to>
                                        <p:strVal val="visible"/>
                                      </p:to>
                                    </p:set>
                                    <p:animEffect transition="in" filter="wipe(down)">
                                      <p:cBhvr>
                                        <p:cTn id="73" dur="580">
                                          <p:stCondLst>
                                            <p:cond delay="0"/>
                                          </p:stCondLst>
                                        </p:cTn>
                                        <p:tgtEl>
                                          <p:spTgt spid="6"/>
                                        </p:tgtEl>
                                      </p:cBhvr>
                                    </p:animEffect>
                                    <p:anim calcmode="lin" valueType="num">
                                      <p:cBhvr>
                                        <p:cTn id="74"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75"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76"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77"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78"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79" dur="26">
                                          <p:stCondLst>
                                            <p:cond delay="650"/>
                                          </p:stCondLst>
                                        </p:cTn>
                                        <p:tgtEl>
                                          <p:spTgt spid="6"/>
                                        </p:tgtEl>
                                      </p:cBhvr>
                                      <p:to x="100000" y="60000"/>
                                    </p:animScale>
                                    <p:animScale>
                                      <p:cBhvr>
                                        <p:cTn id="80" dur="166" decel="50000">
                                          <p:stCondLst>
                                            <p:cond delay="676"/>
                                          </p:stCondLst>
                                        </p:cTn>
                                        <p:tgtEl>
                                          <p:spTgt spid="6"/>
                                        </p:tgtEl>
                                      </p:cBhvr>
                                      <p:to x="100000" y="100000"/>
                                    </p:animScale>
                                    <p:animScale>
                                      <p:cBhvr>
                                        <p:cTn id="81" dur="26">
                                          <p:stCondLst>
                                            <p:cond delay="1312"/>
                                          </p:stCondLst>
                                        </p:cTn>
                                        <p:tgtEl>
                                          <p:spTgt spid="6"/>
                                        </p:tgtEl>
                                      </p:cBhvr>
                                      <p:to x="100000" y="80000"/>
                                    </p:animScale>
                                    <p:animScale>
                                      <p:cBhvr>
                                        <p:cTn id="82" dur="166" decel="50000">
                                          <p:stCondLst>
                                            <p:cond delay="1338"/>
                                          </p:stCondLst>
                                        </p:cTn>
                                        <p:tgtEl>
                                          <p:spTgt spid="6"/>
                                        </p:tgtEl>
                                      </p:cBhvr>
                                      <p:to x="100000" y="100000"/>
                                    </p:animScale>
                                    <p:animScale>
                                      <p:cBhvr>
                                        <p:cTn id="83" dur="26">
                                          <p:stCondLst>
                                            <p:cond delay="1642"/>
                                          </p:stCondLst>
                                        </p:cTn>
                                        <p:tgtEl>
                                          <p:spTgt spid="6"/>
                                        </p:tgtEl>
                                      </p:cBhvr>
                                      <p:to x="100000" y="90000"/>
                                    </p:animScale>
                                    <p:animScale>
                                      <p:cBhvr>
                                        <p:cTn id="84" dur="166" decel="50000">
                                          <p:stCondLst>
                                            <p:cond delay="1668"/>
                                          </p:stCondLst>
                                        </p:cTn>
                                        <p:tgtEl>
                                          <p:spTgt spid="6"/>
                                        </p:tgtEl>
                                      </p:cBhvr>
                                      <p:to x="100000" y="100000"/>
                                    </p:animScale>
                                    <p:animScale>
                                      <p:cBhvr>
                                        <p:cTn id="85" dur="26">
                                          <p:stCondLst>
                                            <p:cond delay="1808"/>
                                          </p:stCondLst>
                                        </p:cTn>
                                        <p:tgtEl>
                                          <p:spTgt spid="6"/>
                                        </p:tgtEl>
                                      </p:cBhvr>
                                      <p:to x="100000" y="95000"/>
                                    </p:animScale>
                                    <p:animScale>
                                      <p:cBhvr>
                                        <p:cTn id="86" dur="166" decel="50000">
                                          <p:stCondLst>
                                            <p:cond delay="1834"/>
                                          </p:stCondLst>
                                        </p:cTn>
                                        <p:tgtEl>
                                          <p:spTgt spid="6"/>
                                        </p:tgtEl>
                                      </p:cBhvr>
                                      <p:to x="100000" y="100000"/>
                                    </p:animScale>
                                  </p:childTnLst>
                                </p:cTn>
                              </p:par>
                            </p:childTnLst>
                          </p:cTn>
                        </p:par>
                      </p:childTnLst>
                    </p:cTn>
                  </p:par>
                  <p:par>
                    <p:cTn id="87" fill="hold">
                      <p:stCondLst>
                        <p:cond delay="indefinite"/>
                      </p:stCondLst>
                      <p:childTnLst>
                        <p:par>
                          <p:cTn id="88" fill="hold">
                            <p:stCondLst>
                              <p:cond delay="0"/>
                            </p:stCondLst>
                            <p:childTnLst>
                              <p:par>
                                <p:cTn id="89" presetID="22" presetClass="entr" presetSubtype="4" fill="hold" grpId="0" nodeType="click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wipe(down)">
                                      <p:cBhvr>
                                        <p:cTn id="91" dur="500"/>
                                        <p:tgtEl>
                                          <p:spTgt spid="14"/>
                                        </p:tgtEl>
                                      </p:cBhvr>
                                    </p:animEffect>
                                  </p:childTnLst>
                                </p:cTn>
                              </p:par>
                              <p:par>
                                <p:cTn id="92" presetID="22" presetClass="entr" presetSubtype="4" fill="hold" nodeType="withEffect">
                                  <p:stCondLst>
                                    <p:cond delay="0"/>
                                  </p:stCondLst>
                                  <p:childTnLst>
                                    <p:set>
                                      <p:cBhvr>
                                        <p:cTn id="93" dur="1" fill="hold">
                                          <p:stCondLst>
                                            <p:cond delay="0"/>
                                          </p:stCondLst>
                                        </p:cTn>
                                        <p:tgtEl>
                                          <p:spTgt spid="1036"/>
                                        </p:tgtEl>
                                        <p:attrNameLst>
                                          <p:attrName>style.visibility</p:attrName>
                                        </p:attrNameLst>
                                      </p:cBhvr>
                                      <p:to>
                                        <p:strVal val="visible"/>
                                      </p:to>
                                    </p:set>
                                    <p:animEffect transition="in" filter="wipe(down)">
                                      <p:cBhvr>
                                        <p:cTn id="94" dur="500"/>
                                        <p:tgtEl>
                                          <p:spTgt spid="1036"/>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9"/>
                                        </p:tgtEl>
                                        <p:attrNameLst>
                                          <p:attrName>style.visibility</p:attrName>
                                        </p:attrNameLst>
                                      </p:cBhvr>
                                      <p:to>
                                        <p:strVal val="visible"/>
                                      </p:to>
                                    </p:set>
                                    <p:animEffect transition="in" filter="wipe(down)">
                                      <p:cBhvr>
                                        <p:cTn id="9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p:bldP spid="13" grpId="0"/>
      <p:bldP spid="14" grpId="0"/>
      <p:bldP spid="2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929</TotalTime>
  <Words>882</Words>
  <Application>Microsoft Office PowerPoint</Application>
  <PresentationFormat>Custom</PresentationFormat>
  <Paragraphs>94</Paragraphs>
  <Slides>22</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Oswald Bold</vt:lpstr>
      <vt:lpstr>Lato Italics</vt:lpstr>
      <vt:lpstr>Calibri</vt:lpstr>
      <vt:lpstr>Times New Roman</vt:lpstr>
      <vt:lpstr>Oswald</vt:lpstr>
      <vt:lpstr>Arial</vt:lpstr>
      <vt:lpstr>Arial Black</vt:lpstr>
      <vt:lpstr>Tahoma</vt:lpstr>
      <vt:lpstr>Lato</vt:lpstr>
      <vt:lpstr>Office Theme</vt:lpstr>
      <vt:lpstr>PowerPoint Presentation</vt:lpstr>
      <vt:lpstr>PowerPoint Presentation</vt:lpstr>
      <vt:lpstr>PowerPoint Presentation</vt:lpstr>
      <vt:lpstr>PowerPoint Presentation</vt:lpstr>
      <vt:lpstr>"Đây là cuộc chiến tranh quy mô lớn, cuộc động binh xâm lược mà không dùng từ nào khác để diễn tả đúng bản chất của nó. Nếu không đề cập đến thì mười lăm, hai mươi năm nữa con cháu lớn lên không hiểu gì về mối quan hệ Việt - Trung giai đoạn này. Để cho thế hệ sau không biết gì hoặc hiểu sai về cuộc chiến là có tội với lịch sử“ - PGS Nguyễn Mạnh Hà, nguyên Viện trưởng Lịch sử Đảng nói. </vt:lpstr>
      <vt:lpstr>PowerPoint Presentation</vt:lpstr>
      <vt:lpstr>PowerPoint Presentation</vt:lpstr>
      <vt:lpstr>CHỦ NGHĨA ĐẾ QUỐC TRUNG HOA</vt:lpstr>
      <vt:lpstr>ĐẶC ĐIỂM </vt:lpstr>
      <vt:lpstr>PHẦN 2: GIỚI THIỆU SƠ LƯỢC VỀ ĐẶNG TIỂU BÌNH</vt:lpstr>
      <vt:lpstr>HISTORY WILL ALWAYS  SHAPE THE PRESENT.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Brown History Education Presentation</dc:title>
  <cp:lastModifiedBy>Minh Đỗ</cp:lastModifiedBy>
  <cp:revision>55</cp:revision>
  <dcterms:created xsi:type="dcterms:W3CDTF">2006-08-16T00:00:00Z</dcterms:created>
  <dcterms:modified xsi:type="dcterms:W3CDTF">2020-06-09T11:30:26Z</dcterms:modified>
  <dc:identifier>DAD98KtAIm0</dc:identifier>
</cp:coreProperties>
</file>

<file path=docProps/thumbnail.jpeg>
</file>